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6600"/>
    <a:srgbClr val="FF0066"/>
    <a:srgbClr val="008000"/>
    <a:srgbClr val="00FFFF"/>
    <a:srgbClr val="FFFF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70B83-EA0B-473E-A7F4-2FEA5F62982C}" type="doc">
      <dgm:prSet loTypeId="urn:microsoft.com/office/officeart/2008/layout/PictureStrips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E709673-0387-4D57-8BFE-966965907CB5}">
      <dgm:prSet phldrT="[Текст]" custT="1"/>
      <dgm:spPr/>
      <dgm:t>
        <a:bodyPr/>
        <a:lstStyle/>
        <a:p>
          <a:pPr marL="182563" indent="0"/>
          <a:r>
            <a:rPr lang="ru-RU" sz="2100" dirty="0" smtClean="0">
              <a:solidFill>
                <a:srgbClr val="0070C0"/>
              </a:solidFill>
              <a:cs typeface="Times New Roman" pitchFamily="18" charset="0"/>
            </a:rPr>
            <a:t>Обеспечение государством равенства возможностей для каждого ребенка в получении дошкольного образования </a:t>
          </a:r>
          <a:endParaRPr lang="ru-RU" sz="2100" dirty="0">
            <a:solidFill>
              <a:srgbClr val="0070C0"/>
            </a:solidFill>
          </a:endParaRPr>
        </a:p>
      </dgm:t>
    </dgm:pt>
    <dgm:pt modelId="{8F4CD627-4197-4791-9377-6B74E529E040}" type="parTrans" cxnId="{8027C077-781B-4C8A-B454-75500362BEB4}">
      <dgm:prSet/>
      <dgm:spPr/>
      <dgm:t>
        <a:bodyPr/>
        <a:lstStyle/>
        <a:p>
          <a:endParaRPr lang="ru-RU"/>
        </a:p>
      </dgm:t>
    </dgm:pt>
    <dgm:pt modelId="{54169B23-9BA3-48B3-8F92-3570FA7A7E72}" type="sibTrans" cxnId="{8027C077-781B-4C8A-B454-75500362BEB4}">
      <dgm:prSet/>
      <dgm:spPr/>
      <dgm:t>
        <a:bodyPr/>
        <a:lstStyle/>
        <a:p>
          <a:endParaRPr lang="ru-RU"/>
        </a:p>
      </dgm:t>
    </dgm:pt>
    <dgm:pt modelId="{67477C59-ED98-4EB4-BFCC-160711DE66CA}">
      <dgm:prSet phldrT="[Текст]" custT="1"/>
      <dgm:spPr/>
      <dgm:t>
        <a:bodyPr/>
        <a:lstStyle/>
        <a:p>
          <a:pPr marL="182563" indent="0"/>
          <a:r>
            <a:rPr lang="ru-RU" sz="2100" dirty="0" smtClean="0">
              <a:solidFill>
                <a:srgbClr val="00B050"/>
              </a:solidFill>
              <a:cs typeface="Times New Roman" pitchFamily="18" charset="0"/>
            </a:rPr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sz="2100" dirty="0">
            <a:solidFill>
              <a:srgbClr val="00B050"/>
            </a:solidFill>
          </a:endParaRPr>
        </a:p>
      </dgm:t>
    </dgm:pt>
    <dgm:pt modelId="{CE5E7D64-3610-44B5-B58B-2CA9DF8892C4}" type="parTrans" cxnId="{67C0BC2F-4B85-471C-A013-35DDEE660B0E}">
      <dgm:prSet/>
      <dgm:spPr/>
      <dgm:t>
        <a:bodyPr/>
        <a:lstStyle/>
        <a:p>
          <a:endParaRPr lang="ru-RU"/>
        </a:p>
      </dgm:t>
    </dgm:pt>
    <dgm:pt modelId="{6F9359FE-9101-40EE-B4D8-1653B7EB6ED3}" type="sibTrans" cxnId="{67C0BC2F-4B85-471C-A013-35DDEE660B0E}">
      <dgm:prSet/>
      <dgm:spPr/>
      <dgm:t>
        <a:bodyPr/>
        <a:lstStyle/>
        <a:p>
          <a:endParaRPr lang="ru-RU"/>
        </a:p>
      </dgm:t>
    </dgm:pt>
    <dgm:pt modelId="{B932CF36-698D-4307-A97A-4048FF1E2A4E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D60093"/>
              </a:solidFill>
              <a:cs typeface="Times New Roman" pitchFamily="18" charset="0"/>
            </a:rPr>
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</a:t>
          </a:r>
          <a:endParaRPr lang="ru-RU" sz="2100" dirty="0">
            <a:solidFill>
              <a:srgbClr val="D60093"/>
            </a:solidFill>
          </a:endParaRPr>
        </a:p>
      </dgm:t>
    </dgm:pt>
    <dgm:pt modelId="{D48D74CE-0CDC-4BF9-954B-0D97E865228F}" type="parTrans" cxnId="{66F6B1AC-4A08-4243-B01C-13D71EDFED47}">
      <dgm:prSet/>
      <dgm:spPr/>
      <dgm:t>
        <a:bodyPr/>
        <a:lstStyle/>
        <a:p>
          <a:endParaRPr lang="ru-RU"/>
        </a:p>
      </dgm:t>
    </dgm:pt>
    <dgm:pt modelId="{96F8839F-37A1-4EEC-AFA4-0BC25F41F1E3}" type="sibTrans" cxnId="{66F6B1AC-4A08-4243-B01C-13D71EDFED47}">
      <dgm:prSet/>
      <dgm:spPr/>
      <dgm:t>
        <a:bodyPr/>
        <a:lstStyle/>
        <a:p>
          <a:endParaRPr lang="ru-RU"/>
        </a:p>
      </dgm:t>
    </dgm:pt>
    <dgm:pt modelId="{0A76D8AB-455E-4F7F-9734-68CB916DF94D}" type="pres">
      <dgm:prSet presAssocID="{95A70B83-EA0B-473E-A7F4-2FEA5F6298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B9FDE-FAAB-43C6-B7E5-5B50EAF539B6}" type="pres">
      <dgm:prSet presAssocID="{4E709673-0387-4D57-8BFE-966965907CB5}" presName="composite" presStyleCnt="0"/>
      <dgm:spPr/>
      <dgm:t>
        <a:bodyPr/>
        <a:lstStyle/>
        <a:p>
          <a:endParaRPr lang="ru-RU"/>
        </a:p>
      </dgm:t>
    </dgm:pt>
    <dgm:pt modelId="{C0AEC446-28B5-4C9F-AE01-C9EA4A42B33D}" type="pres">
      <dgm:prSet presAssocID="{4E709673-0387-4D57-8BFE-966965907CB5}" presName="rect1" presStyleLbl="trAlignAcc1" presStyleIdx="0" presStyleCnt="3" custScaleX="160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3A80B-AA44-4BE1-832C-0CC13B6B8245}" type="pres">
      <dgm:prSet presAssocID="{4E709673-0387-4D57-8BFE-966965907CB5}" presName="rect2" presStyleLbl="fgImgPlace1" presStyleIdx="0" presStyleCnt="3" custScaleY="61911" custLinFactX="-33254" custLinFactNeighborX="-100000" custLinFactNeighborY="103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2FFB6E-A1D6-4ADF-9179-761A7379DDBA}" type="pres">
      <dgm:prSet presAssocID="{54169B23-9BA3-48B3-8F92-3570FA7A7E72}" presName="sibTrans" presStyleCnt="0"/>
      <dgm:spPr/>
      <dgm:t>
        <a:bodyPr/>
        <a:lstStyle/>
        <a:p>
          <a:endParaRPr lang="ru-RU"/>
        </a:p>
      </dgm:t>
    </dgm:pt>
    <dgm:pt modelId="{9D8F17CF-AE6B-4777-8ECB-4CCBBC355458}" type="pres">
      <dgm:prSet presAssocID="{67477C59-ED98-4EB4-BFCC-160711DE66CA}" presName="composite" presStyleCnt="0"/>
      <dgm:spPr/>
      <dgm:t>
        <a:bodyPr/>
        <a:lstStyle/>
        <a:p>
          <a:endParaRPr lang="ru-RU"/>
        </a:p>
      </dgm:t>
    </dgm:pt>
    <dgm:pt modelId="{6BA93CA8-4598-4356-9777-56A6806A6E44}" type="pres">
      <dgm:prSet presAssocID="{67477C59-ED98-4EB4-BFCC-160711DE66CA}" presName="rect1" presStyleLbl="trAlignAcc1" presStyleIdx="1" presStyleCnt="3" custScaleX="160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28653-BF9C-40D5-9FEE-32DBF634565C}" type="pres">
      <dgm:prSet presAssocID="{67477C59-ED98-4EB4-BFCC-160711DE66CA}" presName="rect2" presStyleLbl="fgImgPlace1" presStyleIdx="1" presStyleCnt="3" custScaleX="97359" custScaleY="66555" custLinFactX="-33254" custLinFactNeighborX="-100000" custLinFactNeighborY="118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A6E89B-A451-4A35-A19D-15B491FF05E4}" type="pres">
      <dgm:prSet presAssocID="{6F9359FE-9101-40EE-B4D8-1653B7EB6ED3}" presName="sibTrans" presStyleCnt="0"/>
      <dgm:spPr/>
      <dgm:t>
        <a:bodyPr/>
        <a:lstStyle/>
        <a:p>
          <a:endParaRPr lang="ru-RU"/>
        </a:p>
      </dgm:t>
    </dgm:pt>
    <dgm:pt modelId="{99942886-20DE-4B2C-A3BA-FA795C89B7DE}" type="pres">
      <dgm:prSet presAssocID="{B932CF36-698D-4307-A97A-4048FF1E2A4E}" presName="composite" presStyleCnt="0"/>
      <dgm:spPr/>
      <dgm:t>
        <a:bodyPr/>
        <a:lstStyle/>
        <a:p>
          <a:endParaRPr lang="ru-RU"/>
        </a:p>
      </dgm:t>
    </dgm:pt>
    <dgm:pt modelId="{7063172A-78EA-4197-A6DA-656B0AB678D5}" type="pres">
      <dgm:prSet presAssocID="{B932CF36-698D-4307-A97A-4048FF1E2A4E}" presName="rect1" presStyleLbl="trAlignAcc1" presStyleIdx="2" presStyleCnt="3" custScaleX="156319" custScaleY="141823" custLinFactNeighborX="1810" custLinFactNeighborY="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BEA08-A34F-4C34-9FA1-1A637E6BA6EF}" type="pres">
      <dgm:prSet presAssocID="{B932CF36-698D-4307-A97A-4048FF1E2A4E}" presName="rect2" presStyleLbl="fgImgPlace1" presStyleIdx="2" presStyleCnt="3" custScaleX="92678" custScaleY="65057" custLinFactX="-33254" custLinFactNeighborX="-100000" custLinFactNeighborY="132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05F9BC1-33B1-4A59-885B-3F3EE90FC0ED}" type="presOf" srcId="{B932CF36-698D-4307-A97A-4048FF1E2A4E}" destId="{7063172A-78EA-4197-A6DA-656B0AB678D5}" srcOrd="0" destOrd="0" presId="urn:microsoft.com/office/officeart/2008/layout/PictureStrips"/>
    <dgm:cxn modelId="{376AB1EC-B201-4C4A-A865-8ED9DBC309BF}" type="presOf" srcId="{4E709673-0387-4D57-8BFE-966965907CB5}" destId="{C0AEC446-28B5-4C9F-AE01-C9EA4A42B33D}" srcOrd="0" destOrd="0" presId="urn:microsoft.com/office/officeart/2008/layout/PictureStrips"/>
    <dgm:cxn modelId="{66F6B1AC-4A08-4243-B01C-13D71EDFED47}" srcId="{95A70B83-EA0B-473E-A7F4-2FEA5F62982C}" destId="{B932CF36-698D-4307-A97A-4048FF1E2A4E}" srcOrd="2" destOrd="0" parTransId="{D48D74CE-0CDC-4BF9-954B-0D97E865228F}" sibTransId="{96F8839F-37A1-4EEC-AFA4-0BC25F41F1E3}"/>
    <dgm:cxn modelId="{67C0BC2F-4B85-471C-A013-35DDEE660B0E}" srcId="{95A70B83-EA0B-473E-A7F4-2FEA5F62982C}" destId="{67477C59-ED98-4EB4-BFCC-160711DE66CA}" srcOrd="1" destOrd="0" parTransId="{CE5E7D64-3610-44B5-B58B-2CA9DF8892C4}" sibTransId="{6F9359FE-9101-40EE-B4D8-1653B7EB6ED3}"/>
    <dgm:cxn modelId="{8027C077-781B-4C8A-B454-75500362BEB4}" srcId="{95A70B83-EA0B-473E-A7F4-2FEA5F62982C}" destId="{4E709673-0387-4D57-8BFE-966965907CB5}" srcOrd="0" destOrd="0" parTransId="{8F4CD627-4197-4791-9377-6B74E529E040}" sibTransId="{54169B23-9BA3-48B3-8F92-3570FA7A7E72}"/>
    <dgm:cxn modelId="{354DA950-E566-4E74-A198-F524B2834E96}" type="presOf" srcId="{95A70B83-EA0B-473E-A7F4-2FEA5F62982C}" destId="{0A76D8AB-455E-4F7F-9734-68CB916DF94D}" srcOrd="0" destOrd="0" presId="urn:microsoft.com/office/officeart/2008/layout/PictureStrips"/>
    <dgm:cxn modelId="{E315E0B9-6B03-43F6-859A-652EF8E4C9BC}" type="presOf" srcId="{67477C59-ED98-4EB4-BFCC-160711DE66CA}" destId="{6BA93CA8-4598-4356-9777-56A6806A6E44}" srcOrd="0" destOrd="0" presId="urn:microsoft.com/office/officeart/2008/layout/PictureStrips"/>
    <dgm:cxn modelId="{E33FBA6B-7435-4469-B5B5-27A186A067A9}" type="presParOf" srcId="{0A76D8AB-455E-4F7F-9734-68CB916DF94D}" destId="{46AB9FDE-FAAB-43C6-B7E5-5B50EAF539B6}" srcOrd="0" destOrd="0" presId="urn:microsoft.com/office/officeart/2008/layout/PictureStrips"/>
    <dgm:cxn modelId="{CA151AEC-1ECE-4CDD-BF35-047FDC577702}" type="presParOf" srcId="{46AB9FDE-FAAB-43C6-B7E5-5B50EAF539B6}" destId="{C0AEC446-28B5-4C9F-AE01-C9EA4A42B33D}" srcOrd="0" destOrd="0" presId="urn:microsoft.com/office/officeart/2008/layout/PictureStrips"/>
    <dgm:cxn modelId="{E79DFF97-6FA4-4AF3-93D6-E899FD5D45D9}" type="presParOf" srcId="{46AB9FDE-FAAB-43C6-B7E5-5B50EAF539B6}" destId="{AE73A80B-AA44-4BE1-832C-0CC13B6B8245}" srcOrd="1" destOrd="0" presId="urn:microsoft.com/office/officeart/2008/layout/PictureStrips"/>
    <dgm:cxn modelId="{D9496B65-90F2-4DE9-BA7D-159F06C98BE4}" type="presParOf" srcId="{0A76D8AB-455E-4F7F-9734-68CB916DF94D}" destId="{9D2FFB6E-A1D6-4ADF-9179-761A7379DDBA}" srcOrd="1" destOrd="0" presId="urn:microsoft.com/office/officeart/2008/layout/PictureStrips"/>
    <dgm:cxn modelId="{5A6DC82C-936D-420B-B466-D8957DEC35DC}" type="presParOf" srcId="{0A76D8AB-455E-4F7F-9734-68CB916DF94D}" destId="{9D8F17CF-AE6B-4777-8ECB-4CCBBC355458}" srcOrd="2" destOrd="0" presId="urn:microsoft.com/office/officeart/2008/layout/PictureStrips"/>
    <dgm:cxn modelId="{57E5DF97-5697-4169-8D99-49AB9D71B761}" type="presParOf" srcId="{9D8F17CF-AE6B-4777-8ECB-4CCBBC355458}" destId="{6BA93CA8-4598-4356-9777-56A6806A6E44}" srcOrd="0" destOrd="0" presId="urn:microsoft.com/office/officeart/2008/layout/PictureStrips"/>
    <dgm:cxn modelId="{BA63CDF6-2553-4ACD-A609-BD2932F13CB9}" type="presParOf" srcId="{9D8F17CF-AE6B-4777-8ECB-4CCBBC355458}" destId="{F8028653-BF9C-40D5-9FEE-32DBF634565C}" srcOrd="1" destOrd="0" presId="urn:microsoft.com/office/officeart/2008/layout/PictureStrips"/>
    <dgm:cxn modelId="{637034D7-FBEA-4FD3-AFFE-5954D16CAA40}" type="presParOf" srcId="{0A76D8AB-455E-4F7F-9734-68CB916DF94D}" destId="{AAA6E89B-A451-4A35-A19D-15B491FF05E4}" srcOrd="3" destOrd="0" presId="urn:microsoft.com/office/officeart/2008/layout/PictureStrips"/>
    <dgm:cxn modelId="{0AFF5CEC-3981-42BF-AA57-631337B53AE0}" type="presParOf" srcId="{0A76D8AB-455E-4F7F-9734-68CB916DF94D}" destId="{99942886-20DE-4B2C-A3BA-FA795C89B7DE}" srcOrd="4" destOrd="0" presId="urn:microsoft.com/office/officeart/2008/layout/PictureStrips"/>
    <dgm:cxn modelId="{B69DB771-F726-40EE-BB9A-1013D3BEB7E5}" type="presParOf" srcId="{99942886-20DE-4B2C-A3BA-FA795C89B7DE}" destId="{7063172A-78EA-4197-A6DA-656B0AB678D5}" srcOrd="0" destOrd="0" presId="urn:microsoft.com/office/officeart/2008/layout/PictureStrips"/>
    <dgm:cxn modelId="{AB20B843-3A63-44C9-B0D0-E142C78F2D4B}" type="presParOf" srcId="{99942886-20DE-4B2C-A3BA-FA795C89B7DE}" destId="{164BEA08-A34F-4C34-9FA1-1A637E6BA6E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Требования к </a:t>
          </a:r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структуре</a:t>
          </a:r>
          <a:endParaRPr lang="en-US" sz="20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Основной образовательной программы ДО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pPr algn="ctr"/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pPr algn="ctr"/>
          <a:endParaRPr lang="ru-RU"/>
        </a:p>
      </dgm:t>
    </dgm:pt>
    <dgm:pt modelId="{0B4FCE67-E2A9-4CF3-9660-6D1803DCD3AE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Требования к </a:t>
          </a:r>
          <a:r>
            <a: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условиям</a:t>
          </a:r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реализации ООП ДО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pPr algn="ctr"/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pPr algn="ctr"/>
          <a:endParaRPr lang="ru-RU"/>
        </a:p>
      </dgm:t>
    </dgm:pt>
    <dgm:pt modelId="{7E7D0E5A-15F0-4A79-93D2-74B666F79F21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Требования к </a:t>
          </a:r>
          <a:r>
            <a: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результатам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освоения ООП ДО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pPr algn="ctr"/>
          <a:endParaRPr lang="ru-RU"/>
        </a:p>
      </dgm:t>
    </dgm:pt>
    <dgm:pt modelId="{49512518-6FB4-4441-A1C6-D8C311E86C8E}" type="sibTrans" cxnId="{636B9E08-166E-4834-8E6A-561866BCEE93}">
      <dgm:prSet/>
      <dgm:spPr/>
      <dgm:t>
        <a:bodyPr/>
        <a:lstStyle/>
        <a:p>
          <a:pPr algn="ctr"/>
          <a:endParaRPr lang="ru-RU"/>
        </a:p>
      </dgm:t>
    </dgm:pt>
    <dgm:pt modelId="{EB0A9BD1-F10C-4ABD-8B2E-95B9804CBEAD}">
      <dgm:prSet phldrT="[Текст]" custT="1"/>
      <dgm:spPr/>
      <dgm:t>
        <a:bodyPr/>
        <a:lstStyle/>
        <a:p>
          <a:pPr algn="ctr"/>
          <a:r>
            <a:rPr lang="ru-RU" sz="3200" b="1" kern="1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rPr>
            <a:t>ФГОС</a:t>
          </a:r>
          <a:endParaRPr lang="ru-RU" sz="3200" b="1" kern="120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206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pPr algn="ctr"/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pPr algn="ctr"/>
          <a:endParaRPr lang="ru-RU"/>
        </a:p>
      </dgm:t>
    </dgm:pt>
    <dgm:pt modelId="{E6B0BF7D-A9DE-476D-A692-547DB69480B6}" type="pres">
      <dgm:prSet presAssocID="{B30CE4E9-2459-4130-8076-49675CB6FFA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F8A53A3-192C-4AC8-A917-7F1D4A0AD287}" type="pres">
      <dgm:prSet presAssocID="{EB0A9BD1-F10C-4ABD-8B2E-95B9804CBEAD}" presName="singleCycle" presStyleCnt="0"/>
      <dgm:spPr/>
      <dgm:t>
        <a:bodyPr/>
        <a:lstStyle/>
        <a:p>
          <a:endParaRPr lang="ru-RU"/>
        </a:p>
      </dgm:t>
    </dgm:pt>
    <dgm:pt modelId="{880D2DCA-3051-4525-9F43-77FBFEE002D2}" type="pres">
      <dgm:prSet presAssocID="{EB0A9BD1-F10C-4ABD-8B2E-95B9804CBEAD}" presName="singleCenter" presStyleLbl="node1" presStyleIdx="0" presStyleCnt="4" custScaleX="174077" custScaleY="66667" custLinFactNeighborX="2059" custLinFactNeighborY="-7679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AEA5D92-39F7-45A5-B0F0-A1828D7260BC}" type="pres">
      <dgm:prSet presAssocID="{E5B00629-E044-4CFF-BD42-A8DD5892D673}" presName="Name56" presStyleLbl="parChTrans1D2" presStyleIdx="0" presStyleCnt="3"/>
      <dgm:spPr/>
      <dgm:t>
        <a:bodyPr/>
        <a:lstStyle/>
        <a:p>
          <a:endParaRPr lang="ru-RU"/>
        </a:p>
      </dgm:t>
    </dgm:pt>
    <dgm:pt modelId="{8D265CBA-CBC4-44AF-8DD4-3B407DA0CFCB}" type="pres">
      <dgm:prSet presAssocID="{F60F39C9-F28D-4C8C-BB67-6F0241F16778}" presName="text0" presStyleLbl="node1" presStyleIdx="1" presStyleCnt="4" custScaleX="50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77602-73CA-41FA-A645-9549FE3C9F56}" type="pres">
      <dgm:prSet presAssocID="{D654A04E-1BAB-405A-895D-5430AAC940C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D483EBA-544F-47BC-9669-DF67CE5D7073}" type="pres">
      <dgm:prSet presAssocID="{0B4FCE67-E2A9-4CF3-9660-6D1803DCD3AE}" presName="text0" presStyleLbl="node1" presStyleIdx="2" presStyleCnt="4" custScaleX="328184" custRadScaleRad="94058" custRadScaleInc="196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AD0C1-0423-4B03-92AB-CAE0CA76756E}" type="pres">
      <dgm:prSet presAssocID="{D03163A0-2222-4391-B7A4-47EFAF4DD83C}" presName="Name56" presStyleLbl="parChTrans1D2" presStyleIdx="2" presStyleCnt="3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E1C7861F-30B2-4E19-A691-A09F4B7336DC}" type="pres">
      <dgm:prSet presAssocID="{7E7D0E5A-15F0-4A79-93D2-74B666F79F21}" presName="text0" presStyleLbl="node1" presStyleIdx="3" presStyleCnt="4" custScaleX="328184" custRadScaleRad="97788" custRadScaleInc="-19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6B9E08-166E-4834-8E6A-561866BCEE93}" srcId="{EB0A9BD1-F10C-4ABD-8B2E-95B9804CBEAD}" destId="{7E7D0E5A-15F0-4A79-93D2-74B666F79F21}" srcOrd="2" destOrd="0" parTransId="{D03163A0-2222-4391-B7A4-47EFAF4DD83C}" sibTransId="{49512518-6FB4-4441-A1C6-D8C311E86C8E}"/>
    <dgm:cxn modelId="{463E12BE-72D5-4B32-91B0-5B44E05FCA64}" srcId="{EB0A9BD1-F10C-4ABD-8B2E-95B9804CBEAD}" destId="{0B4FCE67-E2A9-4CF3-9660-6D1803DCD3AE}" srcOrd="1" destOrd="0" parTransId="{D654A04E-1BAB-405A-895D-5430AAC940CA}" sibTransId="{FAD08D51-E2FD-45E5-BF2C-E85044B3D003}"/>
    <dgm:cxn modelId="{6CC628DD-F7F8-4494-AC65-E140C8332189}" type="presOf" srcId="{F60F39C9-F28D-4C8C-BB67-6F0241F16778}" destId="{8D265CBA-CBC4-44AF-8DD4-3B407DA0CFCB}" srcOrd="0" destOrd="0" presId="urn:microsoft.com/office/officeart/2008/layout/RadialCluster"/>
    <dgm:cxn modelId="{98280243-5DF2-40A2-BD94-238FB3FC4098}" srcId="{EB0A9BD1-F10C-4ABD-8B2E-95B9804CBEAD}" destId="{F60F39C9-F28D-4C8C-BB67-6F0241F16778}" srcOrd="0" destOrd="0" parTransId="{E5B00629-E044-4CFF-BD42-A8DD5892D673}" sibTransId="{B966DE28-621E-47AA-AF4B-FA236561DD49}"/>
    <dgm:cxn modelId="{71F6B5E1-2B3F-4FB9-9C56-B116B8BDB37C}" type="presOf" srcId="{EB0A9BD1-F10C-4ABD-8B2E-95B9804CBEAD}" destId="{880D2DCA-3051-4525-9F43-77FBFEE002D2}" srcOrd="0" destOrd="0" presId="urn:microsoft.com/office/officeart/2008/layout/RadialCluster"/>
    <dgm:cxn modelId="{F909947A-09A3-426B-9BCF-41D06F7DE062}" type="presOf" srcId="{0B4FCE67-E2A9-4CF3-9660-6D1803DCD3AE}" destId="{1D483EBA-544F-47BC-9669-DF67CE5D7073}" srcOrd="0" destOrd="0" presId="urn:microsoft.com/office/officeart/2008/layout/RadialCluster"/>
    <dgm:cxn modelId="{5A23B4F8-E5DB-45EF-B643-2592436B62E4}" type="presOf" srcId="{7E7D0E5A-15F0-4A79-93D2-74B666F79F21}" destId="{E1C7861F-30B2-4E19-A691-A09F4B7336DC}" srcOrd="0" destOrd="0" presId="urn:microsoft.com/office/officeart/2008/layout/RadialCluster"/>
    <dgm:cxn modelId="{F8F81179-1DD2-43E6-AA61-49204B7C0296}" srcId="{B30CE4E9-2459-4130-8076-49675CB6FFAB}" destId="{EB0A9BD1-F10C-4ABD-8B2E-95B9804CBEAD}" srcOrd="0" destOrd="0" parTransId="{C353E40D-CEE9-48D7-ACE7-0CA74A190110}" sibTransId="{3DD64299-18BD-432C-95FA-7631CB1E4D07}"/>
    <dgm:cxn modelId="{7655A5D7-39AE-4E57-A575-CB811376BDB6}" type="presOf" srcId="{D03163A0-2222-4391-B7A4-47EFAF4DD83C}" destId="{849AD0C1-0423-4B03-92AB-CAE0CA76756E}" srcOrd="0" destOrd="0" presId="urn:microsoft.com/office/officeart/2008/layout/RadialCluster"/>
    <dgm:cxn modelId="{C219797B-DD5E-41FA-B2BD-0B0E9930065D}" type="presOf" srcId="{B30CE4E9-2459-4130-8076-49675CB6FFAB}" destId="{E6B0BF7D-A9DE-476D-A692-547DB69480B6}" srcOrd="0" destOrd="0" presId="urn:microsoft.com/office/officeart/2008/layout/RadialCluster"/>
    <dgm:cxn modelId="{0EC24ED6-EADF-4305-B03E-5AE2C3D6A65F}" type="presOf" srcId="{E5B00629-E044-4CFF-BD42-A8DD5892D673}" destId="{5AEA5D92-39F7-45A5-B0F0-A1828D7260BC}" srcOrd="0" destOrd="0" presId="urn:microsoft.com/office/officeart/2008/layout/RadialCluster"/>
    <dgm:cxn modelId="{FC94CB54-BEEA-42C3-BD6F-01E2BD97EE15}" type="presOf" srcId="{D654A04E-1BAB-405A-895D-5430AAC940CA}" destId="{FF277602-73CA-41FA-A645-9549FE3C9F56}" srcOrd="0" destOrd="0" presId="urn:microsoft.com/office/officeart/2008/layout/RadialCluster"/>
    <dgm:cxn modelId="{FEF7221C-6267-4B1C-870A-61FABC115E6F}" type="presParOf" srcId="{E6B0BF7D-A9DE-476D-A692-547DB69480B6}" destId="{7F8A53A3-192C-4AC8-A917-7F1D4A0AD287}" srcOrd="0" destOrd="0" presId="urn:microsoft.com/office/officeart/2008/layout/RadialCluster"/>
    <dgm:cxn modelId="{D9E41E90-9C6A-4873-8026-4219F350036F}" type="presParOf" srcId="{7F8A53A3-192C-4AC8-A917-7F1D4A0AD287}" destId="{880D2DCA-3051-4525-9F43-77FBFEE002D2}" srcOrd="0" destOrd="0" presId="urn:microsoft.com/office/officeart/2008/layout/RadialCluster"/>
    <dgm:cxn modelId="{DC6E9617-AC1A-4700-9292-4FAFDDA8DFFB}" type="presParOf" srcId="{7F8A53A3-192C-4AC8-A917-7F1D4A0AD287}" destId="{5AEA5D92-39F7-45A5-B0F0-A1828D7260BC}" srcOrd="1" destOrd="0" presId="urn:microsoft.com/office/officeart/2008/layout/RadialCluster"/>
    <dgm:cxn modelId="{8DE27AC7-ABDC-480B-815B-8C6B6B59A508}" type="presParOf" srcId="{7F8A53A3-192C-4AC8-A917-7F1D4A0AD287}" destId="{8D265CBA-CBC4-44AF-8DD4-3B407DA0CFCB}" srcOrd="2" destOrd="0" presId="urn:microsoft.com/office/officeart/2008/layout/RadialCluster"/>
    <dgm:cxn modelId="{1F5BCE80-AEC2-4B2B-8ADE-B6879FA81F9A}" type="presParOf" srcId="{7F8A53A3-192C-4AC8-A917-7F1D4A0AD287}" destId="{FF277602-73CA-41FA-A645-9549FE3C9F56}" srcOrd="3" destOrd="0" presId="urn:microsoft.com/office/officeart/2008/layout/RadialCluster"/>
    <dgm:cxn modelId="{BFB3134C-E27C-42DA-A10F-999360C45F75}" type="presParOf" srcId="{7F8A53A3-192C-4AC8-A917-7F1D4A0AD287}" destId="{1D483EBA-544F-47BC-9669-DF67CE5D7073}" srcOrd="4" destOrd="0" presId="urn:microsoft.com/office/officeart/2008/layout/RadialCluster"/>
    <dgm:cxn modelId="{EC593440-6AAF-411B-9CC8-1A999E1BD8DE}" type="presParOf" srcId="{7F8A53A3-192C-4AC8-A917-7F1D4A0AD287}" destId="{849AD0C1-0423-4B03-92AB-CAE0CA76756E}" srcOrd="5" destOrd="0" presId="urn:microsoft.com/office/officeart/2008/layout/RadialCluster"/>
    <dgm:cxn modelId="{2AC7CA0A-F13F-411E-A7D9-3CC73738BE69}" type="presParOf" srcId="{7F8A53A3-192C-4AC8-A917-7F1D4A0AD287}" destId="{E1C7861F-30B2-4E19-A691-A09F4B7336D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4003E-BF39-497C-9828-F8F80530E775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B065283-EF25-4239-94EC-32FCC327CBD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речевое развитие</a:t>
          </a:r>
        </a:p>
      </dgm:t>
    </dgm:pt>
    <dgm:pt modelId="{5AD54B1D-494E-4D33-92FA-0983FD06A4F0}" type="parTrans" cxnId="{7B5481B8-EEB7-4F45-A24E-0D59DD0CDA0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6A2768E-FF33-486C-B1B7-039C0F6B5646}" type="sibTrans" cxnId="{7B5481B8-EEB7-4F45-A24E-0D59DD0CDA0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F0A5972-D775-4AFB-9060-988211C7AE38}">
      <dgm:prSet custT="1"/>
      <dgm:spPr/>
      <dgm:t>
        <a:bodyPr/>
        <a:lstStyle/>
        <a:p>
          <a:r>
            <a:rPr lang="ru-RU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социально-коммуникативное развитие </a:t>
          </a:r>
          <a:endParaRPr lang="ru-RU" sz="1600" b="1" dirty="0"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1E62DD8-E7AD-487D-981B-2EE4B0D645E3}" type="parTrans" cxnId="{9779BF9B-0F2E-43D6-A710-89BAA826EEF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2313E0C-CF21-408A-A731-1B1C5A760375}" type="sibTrans" cxnId="{9779BF9B-0F2E-43D6-A710-89BAA826EEF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051BD25-7F94-4636-8C50-9EC70BC227A5}">
      <dgm:prSet custT="1"/>
      <dgm:spPr/>
      <dgm:t>
        <a:bodyPr/>
        <a:lstStyle/>
        <a:p>
          <a:r>
            <a:rPr lang="ru-RU" sz="1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познавательное развитие </a:t>
          </a:r>
          <a:endParaRPr lang="ru-RU" sz="1800" b="1" dirty="0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E33E6F8-240B-49D1-AE1A-370EB1725E5D}" type="parTrans" cxnId="{DD8CE428-B275-4796-995F-1CBC85B3F0F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F9A614E-066D-4338-B8FA-67B7DD9BFA45}" type="sibTrans" cxnId="{DD8CE428-B275-4796-995F-1CBC85B3F0F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9613092-3B20-40B7-8578-6A8B042F4242}">
      <dgm:prSet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художественно-эстетическое развитие 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9BEAC22-C752-4D5C-9CA7-2A45F2D9C59B}" type="parTrans" cxnId="{BCC6CFE0-1143-4901-9518-53ED937B58C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C4E312F-5E4D-43D9-92A2-28365E44313E}" type="sibTrans" cxnId="{BCC6CFE0-1143-4901-9518-53ED937B58C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5FE73FA-A588-4AB1-AE44-AB99C7D392E3}">
      <dgm:prSet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физическое развитие</a:t>
          </a:r>
          <a:endParaRPr lang="ru-RU" sz="1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3FC6ED9-BDCD-4D2D-8AFB-16108A05D717}" type="parTrans" cxnId="{F998A6EA-BEC4-4A94-8799-FB8B9F0C7FF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51E456B-C528-48AB-9C0A-AFB1CD866367}" type="sibTrans" cxnId="{F998A6EA-BEC4-4A94-8799-FB8B9F0C7FF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3949734-6148-470A-B2BC-062DB8D3D4A0}" type="pres">
      <dgm:prSet presAssocID="{9C04003E-BF39-497C-9828-F8F80530E7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DC521-C1BE-40B9-B722-29E4A8560212}" type="pres">
      <dgm:prSet presAssocID="{A051BD25-7F94-4636-8C50-9EC70BC227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3CC29-710E-4003-BEA6-E0CF83F6D252}" type="pres">
      <dgm:prSet presAssocID="{A051BD25-7F94-4636-8C50-9EC70BC227A5}" presName="spNode" presStyleCnt="0"/>
      <dgm:spPr/>
      <dgm:t>
        <a:bodyPr/>
        <a:lstStyle/>
        <a:p>
          <a:endParaRPr lang="ru-RU"/>
        </a:p>
      </dgm:t>
    </dgm:pt>
    <dgm:pt modelId="{B809D2D2-0B48-487F-A336-BB24BBDDFD65}" type="pres">
      <dgm:prSet presAssocID="{CF9A614E-066D-4338-B8FA-67B7DD9BFA4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ABF1699-B290-4862-9897-5490400B3732}" type="pres">
      <dgm:prSet presAssocID="{6F0A5972-D775-4AFB-9060-988211C7AE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320B1-89EB-4DA9-9E32-DF9CBDBA1EF8}" type="pres">
      <dgm:prSet presAssocID="{6F0A5972-D775-4AFB-9060-988211C7AE38}" presName="spNode" presStyleCnt="0"/>
      <dgm:spPr/>
      <dgm:t>
        <a:bodyPr/>
        <a:lstStyle/>
        <a:p>
          <a:endParaRPr lang="ru-RU"/>
        </a:p>
      </dgm:t>
    </dgm:pt>
    <dgm:pt modelId="{65ABF2D0-81B8-4CB6-AF7C-8D70EB1A1AB9}" type="pres">
      <dgm:prSet presAssocID="{B2313E0C-CF21-408A-A731-1B1C5A76037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51104BF-2745-40D6-AED6-CE7493F5119F}" type="pres">
      <dgm:prSet presAssocID="{D9613092-3B20-40B7-8578-6A8B042F42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48DF6-858C-4652-B2D7-9B9181710A9F}" type="pres">
      <dgm:prSet presAssocID="{D9613092-3B20-40B7-8578-6A8B042F4242}" presName="spNode" presStyleCnt="0"/>
      <dgm:spPr/>
      <dgm:t>
        <a:bodyPr/>
        <a:lstStyle/>
        <a:p>
          <a:endParaRPr lang="ru-RU"/>
        </a:p>
      </dgm:t>
    </dgm:pt>
    <dgm:pt modelId="{9B365D81-7C09-4A76-934B-6D17826DE859}" type="pres">
      <dgm:prSet presAssocID="{8C4E312F-5E4D-43D9-92A2-28365E44313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293C1C9-9ECE-40C8-BE82-B033E8D7BCA9}" type="pres">
      <dgm:prSet presAssocID="{FB065283-EF25-4239-94EC-32FCC327CB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B0D80-6590-4930-BD35-AA3B608A049B}" type="pres">
      <dgm:prSet presAssocID="{FB065283-EF25-4239-94EC-32FCC327CBD9}" presName="spNode" presStyleCnt="0"/>
      <dgm:spPr/>
      <dgm:t>
        <a:bodyPr/>
        <a:lstStyle/>
        <a:p>
          <a:endParaRPr lang="ru-RU"/>
        </a:p>
      </dgm:t>
    </dgm:pt>
    <dgm:pt modelId="{82EC3FDC-135B-4B92-9B74-D00BB3BC0592}" type="pres">
      <dgm:prSet presAssocID="{16A2768E-FF33-486C-B1B7-039C0F6B564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57773CA-BBC9-4490-92DD-2A67588E8164}" type="pres">
      <dgm:prSet presAssocID="{65FE73FA-A588-4AB1-AE44-AB99C7D392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57D69-E936-4B6D-8D7C-47EB867455BE}" type="pres">
      <dgm:prSet presAssocID="{65FE73FA-A588-4AB1-AE44-AB99C7D392E3}" presName="spNode" presStyleCnt="0"/>
      <dgm:spPr/>
      <dgm:t>
        <a:bodyPr/>
        <a:lstStyle/>
        <a:p>
          <a:endParaRPr lang="ru-RU"/>
        </a:p>
      </dgm:t>
    </dgm:pt>
    <dgm:pt modelId="{A9F7B4C4-11FE-49FB-9E6D-5B954A68B470}" type="pres">
      <dgm:prSet presAssocID="{151E456B-C528-48AB-9C0A-AFB1CD86636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7259590-2609-4AC1-91C8-732B1129E3CE}" type="presOf" srcId="{D9613092-3B20-40B7-8578-6A8B042F4242}" destId="{F51104BF-2745-40D6-AED6-CE7493F5119F}" srcOrd="0" destOrd="0" presId="urn:microsoft.com/office/officeart/2005/8/layout/cycle5"/>
    <dgm:cxn modelId="{30483691-FEA1-47DF-99C5-0FAC8F0A3F4D}" type="presOf" srcId="{A051BD25-7F94-4636-8C50-9EC70BC227A5}" destId="{39ADC521-C1BE-40B9-B722-29E4A8560212}" srcOrd="0" destOrd="0" presId="urn:microsoft.com/office/officeart/2005/8/layout/cycle5"/>
    <dgm:cxn modelId="{F998A6EA-BEC4-4A94-8799-FB8B9F0C7FF1}" srcId="{9C04003E-BF39-497C-9828-F8F80530E775}" destId="{65FE73FA-A588-4AB1-AE44-AB99C7D392E3}" srcOrd="4" destOrd="0" parTransId="{83FC6ED9-BDCD-4D2D-8AFB-16108A05D717}" sibTransId="{151E456B-C528-48AB-9C0A-AFB1CD866367}"/>
    <dgm:cxn modelId="{BCC6CFE0-1143-4901-9518-53ED937B58CF}" srcId="{9C04003E-BF39-497C-9828-F8F80530E775}" destId="{D9613092-3B20-40B7-8578-6A8B042F4242}" srcOrd="2" destOrd="0" parTransId="{E9BEAC22-C752-4D5C-9CA7-2A45F2D9C59B}" sibTransId="{8C4E312F-5E4D-43D9-92A2-28365E44313E}"/>
    <dgm:cxn modelId="{DD8CE428-B275-4796-995F-1CBC85B3F0F7}" srcId="{9C04003E-BF39-497C-9828-F8F80530E775}" destId="{A051BD25-7F94-4636-8C50-9EC70BC227A5}" srcOrd="0" destOrd="0" parTransId="{6E33E6F8-240B-49D1-AE1A-370EB1725E5D}" sibTransId="{CF9A614E-066D-4338-B8FA-67B7DD9BFA45}"/>
    <dgm:cxn modelId="{B3EC39A5-3964-47A3-A3F2-EE2A67B2269A}" type="presOf" srcId="{16A2768E-FF33-486C-B1B7-039C0F6B5646}" destId="{82EC3FDC-135B-4B92-9B74-D00BB3BC0592}" srcOrd="0" destOrd="0" presId="urn:microsoft.com/office/officeart/2005/8/layout/cycle5"/>
    <dgm:cxn modelId="{9779BF9B-0F2E-43D6-A710-89BAA826EEFA}" srcId="{9C04003E-BF39-497C-9828-F8F80530E775}" destId="{6F0A5972-D775-4AFB-9060-988211C7AE38}" srcOrd="1" destOrd="0" parTransId="{51E62DD8-E7AD-487D-981B-2EE4B0D645E3}" sibTransId="{B2313E0C-CF21-408A-A731-1B1C5A760375}"/>
    <dgm:cxn modelId="{6E6568C6-7971-428C-8904-7D1EBE57BE90}" type="presOf" srcId="{6F0A5972-D775-4AFB-9060-988211C7AE38}" destId="{1ABF1699-B290-4862-9897-5490400B3732}" srcOrd="0" destOrd="0" presId="urn:microsoft.com/office/officeart/2005/8/layout/cycle5"/>
    <dgm:cxn modelId="{232AC656-2565-4F61-A4FE-3047BC24358F}" type="presOf" srcId="{FB065283-EF25-4239-94EC-32FCC327CBD9}" destId="{7293C1C9-9ECE-40C8-BE82-B033E8D7BCA9}" srcOrd="0" destOrd="0" presId="urn:microsoft.com/office/officeart/2005/8/layout/cycle5"/>
    <dgm:cxn modelId="{BFE6CAC1-135C-44E5-8A1E-50E3AEC50FF2}" type="presOf" srcId="{151E456B-C528-48AB-9C0A-AFB1CD866367}" destId="{A9F7B4C4-11FE-49FB-9E6D-5B954A68B470}" srcOrd="0" destOrd="0" presId="urn:microsoft.com/office/officeart/2005/8/layout/cycle5"/>
    <dgm:cxn modelId="{CFC6C23E-DDF4-458D-8F92-B401E5C3D502}" type="presOf" srcId="{65FE73FA-A588-4AB1-AE44-AB99C7D392E3}" destId="{957773CA-BBC9-4490-92DD-2A67588E8164}" srcOrd="0" destOrd="0" presId="urn:microsoft.com/office/officeart/2005/8/layout/cycle5"/>
    <dgm:cxn modelId="{53655C14-30C1-4F7A-BB8E-4EDB6425EE6C}" type="presOf" srcId="{9C04003E-BF39-497C-9828-F8F80530E775}" destId="{03949734-6148-470A-B2BC-062DB8D3D4A0}" srcOrd="0" destOrd="0" presId="urn:microsoft.com/office/officeart/2005/8/layout/cycle5"/>
    <dgm:cxn modelId="{C6DA867B-32C1-4CC8-BD03-A5643D872A98}" type="presOf" srcId="{CF9A614E-066D-4338-B8FA-67B7DD9BFA45}" destId="{B809D2D2-0B48-487F-A336-BB24BBDDFD65}" srcOrd="0" destOrd="0" presId="urn:microsoft.com/office/officeart/2005/8/layout/cycle5"/>
    <dgm:cxn modelId="{7B5481B8-EEB7-4F45-A24E-0D59DD0CDA05}" srcId="{9C04003E-BF39-497C-9828-F8F80530E775}" destId="{FB065283-EF25-4239-94EC-32FCC327CBD9}" srcOrd="3" destOrd="0" parTransId="{5AD54B1D-494E-4D33-92FA-0983FD06A4F0}" sibTransId="{16A2768E-FF33-486C-B1B7-039C0F6B5646}"/>
    <dgm:cxn modelId="{3C0B3784-1706-4893-83CE-3467BBFEE95B}" type="presOf" srcId="{B2313E0C-CF21-408A-A731-1B1C5A760375}" destId="{65ABF2D0-81B8-4CB6-AF7C-8D70EB1A1AB9}" srcOrd="0" destOrd="0" presId="urn:microsoft.com/office/officeart/2005/8/layout/cycle5"/>
    <dgm:cxn modelId="{9AD67A82-5B76-42D6-850C-AA5E6B8A60A4}" type="presOf" srcId="{8C4E312F-5E4D-43D9-92A2-28365E44313E}" destId="{9B365D81-7C09-4A76-934B-6D17826DE859}" srcOrd="0" destOrd="0" presId="urn:microsoft.com/office/officeart/2005/8/layout/cycle5"/>
    <dgm:cxn modelId="{DB5132D6-C561-4A39-9907-5C562640F758}" type="presParOf" srcId="{03949734-6148-470A-B2BC-062DB8D3D4A0}" destId="{39ADC521-C1BE-40B9-B722-29E4A8560212}" srcOrd="0" destOrd="0" presId="urn:microsoft.com/office/officeart/2005/8/layout/cycle5"/>
    <dgm:cxn modelId="{3F7F87AB-602F-4E00-9B6B-FB2BD2E423B5}" type="presParOf" srcId="{03949734-6148-470A-B2BC-062DB8D3D4A0}" destId="{45A3CC29-710E-4003-BEA6-E0CF83F6D252}" srcOrd="1" destOrd="0" presId="urn:microsoft.com/office/officeart/2005/8/layout/cycle5"/>
    <dgm:cxn modelId="{594C2466-92E0-4B08-A4CF-FAB1618325E0}" type="presParOf" srcId="{03949734-6148-470A-B2BC-062DB8D3D4A0}" destId="{B809D2D2-0B48-487F-A336-BB24BBDDFD65}" srcOrd="2" destOrd="0" presId="urn:microsoft.com/office/officeart/2005/8/layout/cycle5"/>
    <dgm:cxn modelId="{71F0FA79-D467-45DC-92D2-5B16A097D5BE}" type="presParOf" srcId="{03949734-6148-470A-B2BC-062DB8D3D4A0}" destId="{1ABF1699-B290-4862-9897-5490400B3732}" srcOrd="3" destOrd="0" presId="urn:microsoft.com/office/officeart/2005/8/layout/cycle5"/>
    <dgm:cxn modelId="{104EB35F-B716-4EE6-83A3-B1C55255A11A}" type="presParOf" srcId="{03949734-6148-470A-B2BC-062DB8D3D4A0}" destId="{46E320B1-89EB-4DA9-9E32-DF9CBDBA1EF8}" srcOrd="4" destOrd="0" presId="urn:microsoft.com/office/officeart/2005/8/layout/cycle5"/>
    <dgm:cxn modelId="{72FA35FB-9308-4C0F-9B23-BF6152AC3F54}" type="presParOf" srcId="{03949734-6148-470A-B2BC-062DB8D3D4A0}" destId="{65ABF2D0-81B8-4CB6-AF7C-8D70EB1A1AB9}" srcOrd="5" destOrd="0" presId="urn:microsoft.com/office/officeart/2005/8/layout/cycle5"/>
    <dgm:cxn modelId="{A18006AB-C6AD-49C1-8C90-41B966607749}" type="presParOf" srcId="{03949734-6148-470A-B2BC-062DB8D3D4A0}" destId="{F51104BF-2745-40D6-AED6-CE7493F5119F}" srcOrd="6" destOrd="0" presId="urn:microsoft.com/office/officeart/2005/8/layout/cycle5"/>
    <dgm:cxn modelId="{78883561-E3CD-4706-8CA2-C8C720A9F496}" type="presParOf" srcId="{03949734-6148-470A-B2BC-062DB8D3D4A0}" destId="{B2948DF6-858C-4652-B2D7-9B9181710A9F}" srcOrd="7" destOrd="0" presId="urn:microsoft.com/office/officeart/2005/8/layout/cycle5"/>
    <dgm:cxn modelId="{0E23C377-B8F7-4AE7-9F00-482E981CB7E1}" type="presParOf" srcId="{03949734-6148-470A-B2BC-062DB8D3D4A0}" destId="{9B365D81-7C09-4A76-934B-6D17826DE859}" srcOrd="8" destOrd="0" presId="urn:microsoft.com/office/officeart/2005/8/layout/cycle5"/>
    <dgm:cxn modelId="{912C4789-55D7-4150-9F48-7B818BDD289E}" type="presParOf" srcId="{03949734-6148-470A-B2BC-062DB8D3D4A0}" destId="{7293C1C9-9ECE-40C8-BE82-B033E8D7BCA9}" srcOrd="9" destOrd="0" presId="urn:microsoft.com/office/officeart/2005/8/layout/cycle5"/>
    <dgm:cxn modelId="{28B824F9-4430-481E-B549-402E28401FC4}" type="presParOf" srcId="{03949734-6148-470A-B2BC-062DB8D3D4A0}" destId="{537B0D80-6590-4930-BD35-AA3B608A049B}" srcOrd="10" destOrd="0" presId="urn:microsoft.com/office/officeart/2005/8/layout/cycle5"/>
    <dgm:cxn modelId="{CAF5E68E-D21E-4A77-ABC0-5709F67BF687}" type="presParOf" srcId="{03949734-6148-470A-B2BC-062DB8D3D4A0}" destId="{82EC3FDC-135B-4B92-9B74-D00BB3BC0592}" srcOrd="11" destOrd="0" presId="urn:microsoft.com/office/officeart/2005/8/layout/cycle5"/>
    <dgm:cxn modelId="{54AA02F6-4555-4254-9505-E8022D2B0531}" type="presParOf" srcId="{03949734-6148-470A-B2BC-062DB8D3D4A0}" destId="{957773CA-BBC9-4490-92DD-2A67588E8164}" srcOrd="12" destOrd="0" presId="urn:microsoft.com/office/officeart/2005/8/layout/cycle5"/>
    <dgm:cxn modelId="{14E4A3D1-89F6-4176-8D9A-3AA6A46C1ACE}" type="presParOf" srcId="{03949734-6148-470A-B2BC-062DB8D3D4A0}" destId="{70D57D69-E936-4B6D-8D7C-47EB867455BE}" srcOrd="13" destOrd="0" presId="urn:microsoft.com/office/officeart/2005/8/layout/cycle5"/>
    <dgm:cxn modelId="{CB7874FF-23B0-4654-B700-69CC01698677}" type="presParOf" srcId="{03949734-6148-470A-B2BC-062DB8D3D4A0}" destId="{A9F7B4C4-11FE-49FB-9E6D-5B954A68B470}" srcOrd="14" destOrd="0" presId="urn:microsoft.com/office/officeart/2005/8/layout/cycle5"/>
  </dgm:cxnLst>
  <dgm:bg>
    <a:solidFill>
      <a:srgbClr val="00B0F0">
        <a:alpha val="31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E0108D-4F60-4B0D-8F4B-351F1D3EB40D}" type="doc">
      <dgm:prSet loTypeId="urn:microsoft.com/office/officeart/2005/8/layout/hierarchy3" loCatId="hierarchy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A434A5FE-D740-4CC4-BE99-42F4A8BC2C31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Обязательная</a:t>
          </a:r>
          <a:endParaRPr lang="ru-RU" b="1" dirty="0">
            <a:solidFill>
              <a:srgbClr val="002060"/>
            </a:solidFill>
          </a:endParaRPr>
        </a:p>
      </dgm:t>
    </dgm:pt>
    <dgm:pt modelId="{7D09BF3D-37E0-4482-9EE0-D2B93472B1C4}" type="parTrans" cxnId="{DFA8D095-8390-491D-BE8F-3EACC8ABA13A}">
      <dgm:prSet/>
      <dgm:spPr/>
      <dgm:t>
        <a:bodyPr/>
        <a:lstStyle/>
        <a:p>
          <a:endParaRPr lang="ru-RU"/>
        </a:p>
      </dgm:t>
    </dgm:pt>
    <dgm:pt modelId="{193BDDE8-4443-467A-86B1-B29EDC404B70}" type="sibTrans" cxnId="{DFA8D095-8390-491D-BE8F-3EACC8ABA13A}">
      <dgm:prSet/>
      <dgm:spPr/>
      <dgm:t>
        <a:bodyPr/>
        <a:lstStyle/>
        <a:p>
          <a:endParaRPr lang="ru-RU"/>
        </a:p>
      </dgm:t>
    </dgm:pt>
    <dgm:pt modelId="{95403FB8-012F-462D-B7F6-3672882FC17F}">
      <dgm:prSet phldrT="[Текст]" custT="1"/>
      <dgm:spPr/>
      <dgm:t>
        <a:bodyPr/>
        <a:lstStyle/>
        <a:p>
          <a:r>
            <a:rPr lang="ru-RU" sz="2000" dirty="0" smtClean="0"/>
            <a:t>Комплексный подход обеспечивает развитие воспитанников во всех пяти взаимодополняющих образовательных областях (в соответствии с п. 3 настоящих Требований</a:t>
          </a:r>
          <a:br>
            <a:rPr lang="ru-RU" sz="2000" dirty="0" smtClean="0"/>
          </a:br>
          <a:r>
            <a:rPr lang="ru-RU" sz="2000" dirty="0" smtClean="0"/>
            <a:t>к структуре Программы) </a:t>
          </a:r>
          <a:endParaRPr lang="ru-RU" sz="2000" dirty="0"/>
        </a:p>
      </dgm:t>
    </dgm:pt>
    <dgm:pt modelId="{3DDBBAE7-1E8C-4107-9F89-79FF01B66240}" type="parTrans" cxnId="{568B4509-2EE1-4DB7-8278-C3B56B5FFEE1}">
      <dgm:prSet/>
      <dgm:spPr/>
      <dgm:t>
        <a:bodyPr/>
        <a:lstStyle/>
        <a:p>
          <a:endParaRPr lang="ru-RU"/>
        </a:p>
      </dgm:t>
    </dgm:pt>
    <dgm:pt modelId="{3FE6ABF9-2748-4D72-BAAE-94ABCB63889C}" type="sibTrans" cxnId="{568B4509-2EE1-4DB7-8278-C3B56B5FFEE1}">
      <dgm:prSet/>
      <dgm:spPr/>
      <dgm:t>
        <a:bodyPr/>
        <a:lstStyle/>
        <a:p>
          <a:endParaRPr lang="ru-RU"/>
        </a:p>
      </dgm:t>
    </dgm:pt>
    <dgm:pt modelId="{28B62E19-389C-4753-B097-A9D600895E36}">
      <dgm:prSet phldrT="[Текст]"/>
      <dgm:spPr/>
      <dgm:t>
        <a:bodyPr/>
        <a:lstStyle/>
        <a:p>
          <a:r>
            <a:rPr lang="ru-RU" dirty="0" smtClean="0"/>
            <a:t>Не менее 60 %</a:t>
          </a:r>
          <a:br>
            <a:rPr lang="ru-RU" dirty="0" smtClean="0"/>
          </a:br>
          <a:r>
            <a:rPr lang="ru-RU" dirty="0" smtClean="0"/>
            <a:t>от общего объема</a:t>
          </a:r>
          <a:endParaRPr lang="ru-RU" dirty="0"/>
        </a:p>
      </dgm:t>
    </dgm:pt>
    <dgm:pt modelId="{265D0220-73F4-4005-8082-20D9CFD7A558}" type="parTrans" cxnId="{E87E00FA-6034-4605-B916-57E086CDDA75}">
      <dgm:prSet/>
      <dgm:spPr/>
      <dgm:t>
        <a:bodyPr/>
        <a:lstStyle/>
        <a:p>
          <a:endParaRPr lang="ru-RU"/>
        </a:p>
      </dgm:t>
    </dgm:pt>
    <dgm:pt modelId="{21A115B0-3DF5-4868-B4E3-2BF3F8740E77}" type="sibTrans" cxnId="{E87E00FA-6034-4605-B916-57E086CDDA75}">
      <dgm:prSet/>
      <dgm:spPr/>
      <dgm:t>
        <a:bodyPr/>
        <a:lstStyle/>
        <a:p>
          <a:endParaRPr lang="ru-RU"/>
        </a:p>
      </dgm:t>
    </dgm:pt>
    <dgm:pt modelId="{5C836EA6-E147-4519-8279-09FE5114D2D8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Часть, формируемая участниками образовательных отношений</a:t>
          </a:r>
          <a:endParaRPr lang="ru-RU" b="1" dirty="0">
            <a:solidFill>
              <a:srgbClr val="002060"/>
            </a:solidFill>
          </a:endParaRPr>
        </a:p>
      </dgm:t>
    </dgm:pt>
    <dgm:pt modelId="{30B3D8C3-BDC2-4BC0-8ED7-4EFB1F45D249}" type="parTrans" cxnId="{8EB4F0CE-68F6-4B61-BC44-22E580AB1CFF}">
      <dgm:prSet/>
      <dgm:spPr/>
      <dgm:t>
        <a:bodyPr/>
        <a:lstStyle/>
        <a:p>
          <a:endParaRPr lang="ru-RU"/>
        </a:p>
      </dgm:t>
    </dgm:pt>
    <dgm:pt modelId="{6E0D0920-8009-4761-BB9D-71FD5E26FB17}" type="sibTrans" cxnId="{8EB4F0CE-68F6-4B61-BC44-22E580AB1CFF}">
      <dgm:prSet/>
      <dgm:spPr/>
      <dgm:t>
        <a:bodyPr/>
        <a:lstStyle/>
        <a:p>
          <a:endParaRPr lang="ru-RU"/>
        </a:p>
      </dgm:t>
    </dgm:pt>
    <dgm:pt modelId="{7E0BCAF0-143E-4C1F-A5E9-E90D9D8BA075}">
      <dgm:prSet phldrT="[Текст]" custT="1"/>
      <dgm:spPr/>
      <dgm:t>
        <a:bodyPr/>
        <a:lstStyle/>
        <a:p>
          <a:r>
            <a:rPr lang="ru-RU" sz="2000" dirty="0" smtClean="0"/>
            <a:t>Выбранные и/или разработанные самостоятельно участниками образовательных отношений парциальные</a:t>
          </a:r>
          <a:r>
            <a:rPr lang="ru-RU" sz="2000" baseline="30000" dirty="0" smtClean="0"/>
            <a:t> </a:t>
          </a:r>
          <a:r>
            <a:rPr lang="ru-RU" sz="2000" dirty="0" smtClean="0"/>
            <a:t>программы, методики, формы организации образовательной работы</a:t>
          </a:r>
          <a:endParaRPr lang="ru-RU" sz="2000" dirty="0"/>
        </a:p>
      </dgm:t>
    </dgm:pt>
    <dgm:pt modelId="{BD210270-C477-4B63-B10B-2F313D051A68}" type="parTrans" cxnId="{70D7E232-9C34-439C-9608-B44005676F10}">
      <dgm:prSet/>
      <dgm:spPr/>
      <dgm:t>
        <a:bodyPr/>
        <a:lstStyle/>
        <a:p>
          <a:endParaRPr lang="ru-RU"/>
        </a:p>
      </dgm:t>
    </dgm:pt>
    <dgm:pt modelId="{BB540C54-AAE8-48D4-8C5A-D17EBE497DA8}" type="sibTrans" cxnId="{70D7E232-9C34-439C-9608-B44005676F10}">
      <dgm:prSet/>
      <dgm:spPr/>
      <dgm:t>
        <a:bodyPr/>
        <a:lstStyle/>
        <a:p>
          <a:endParaRPr lang="ru-RU"/>
        </a:p>
      </dgm:t>
    </dgm:pt>
    <dgm:pt modelId="{99B0D0F1-542B-4B72-8846-E0EEC37B8F15}">
      <dgm:prSet phldrT="[Текст]"/>
      <dgm:spPr/>
      <dgm:t>
        <a:bodyPr/>
        <a:lstStyle/>
        <a:p>
          <a:r>
            <a:rPr lang="ru-RU" dirty="0" smtClean="0"/>
            <a:t>Не более 40 %</a:t>
          </a:r>
          <a:endParaRPr lang="ru-RU" dirty="0"/>
        </a:p>
      </dgm:t>
    </dgm:pt>
    <dgm:pt modelId="{3D1CBE06-5F60-4785-9E83-19D800EB3DBC}" type="parTrans" cxnId="{D79EAA01-0A74-4955-8F41-38ADF65EF6A3}">
      <dgm:prSet/>
      <dgm:spPr/>
      <dgm:t>
        <a:bodyPr/>
        <a:lstStyle/>
        <a:p>
          <a:endParaRPr lang="ru-RU"/>
        </a:p>
      </dgm:t>
    </dgm:pt>
    <dgm:pt modelId="{52D91541-EC7A-4C04-BAD0-36E51B25C154}" type="sibTrans" cxnId="{D79EAA01-0A74-4955-8F41-38ADF65EF6A3}">
      <dgm:prSet/>
      <dgm:spPr/>
      <dgm:t>
        <a:bodyPr/>
        <a:lstStyle/>
        <a:p>
          <a:endParaRPr lang="ru-RU"/>
        </a:p>
      </dgm:t>
    </dgm:pt>
    <dgm:pt modelId="{DE8BD755-BF11-495E-AD5B-AAC542CF7ED6}" type="pres">
      <dgm:prSet presAssocID="{3CE0108D-4F60-4B0D-8F4B-351F1D3EB4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9401BD-8B52-4472-8C6E-E5220970D907}" type="pres">
      <dgm:prSet presAssocID="{A434A5FE-D740-4CC4-BE99-42F4A8BC2C31}" presName="root" presStyleCnt="0"/>
      <dgm:spPr/>
      <dgm:t>
        <a:bodyPr/>
        <a:lstStyle/>
        <a:p>
          <a:endParaRPr lang="ru-RU"/>
        </a:p>
      </dgm:t>
    </dgm:pt>
    <dgm:pt modelId="{C9E24AEB-3536-4F16-8DE8-1148FA38340F}" type="pres">
      <dgm:prSet presAssocID="{A434A5FE-D740-4CC4-BE99-42F4A8BC2C31}" presName="rootComposite" presStyleCnt="0"/>
      <dgm:spPr/>
      <dgm:t>
        <a:bodyPr/>
        <a:lstStyle/>
        <a:p>
          <a:endParaRPr lang="ru-RU"/>
        </a:p>
      </dgm:t>
    </dgm:pt>
    <dgm:pt modelId="{4E408EB0-B18C-40F2-9800-6F125244C21B}" type="pres">
      <dgm:prSet presAssocID="{A434A5FE-D740-4CC4-BE99-42F4A8BC2C31}" presName="rootText" presStyleLbl="node1" presStyleIdx="0" presStyleCnt="2" custScaleX="165549" custScaleY="80142" custLinFactNeighborX="-1561" custLinFactNeighborY="-1055"/>
      <dgm:spPr/>
      <dgm:t>
        <a:bodyPr/>
        <a:lstStyle/>
        <a:p>
          <a:endParaRPr lang="ru-RU"/>
        </a:p>
      </dgm:t>
    </dgm:pt>
    <dgm:pt modelId="{4EFB261A-F995-42D9-9718-1F81077E1755}" type="pres">
      <dgm:prSet presAssocID="{A434A5FE-D740-4CC4-BE99-42F4A8BC2C31}" presName="rootConnector" presStyleLbl="node1" presStyleIdx="0" presStyleCnt="2"/>
      <dgm:spPr/>
      <dgm:t>
        <a:bodyPr/>
        <a:lstStyle/>
        <a:p>
          <a:endParaRPr lang="ru-RU"/>
        </a:p>
      </dgm:t>
    </dgm:pt>
    <dgm:pt modelId="{8DBA239D-8E9D-4D2F-B321-BA71D2CB92F2}" type="pres">
      <dgm:prSet presAssocID="{A434A5FE-D740-4CC4-BE99-42F4A8BC2C31}" presName="childShape" presStyleCnt="0"/>
      <dgm:spPr/>
      <dgm:t>
        <a:bodyPr/>
        <a:lstStyle/>
        <a:p>
          <a:endParaRPr lang="ru-RU"/>
        </a:p>
      </dgm:t>
    </dgm:pt>
    <dgm:pt modelId="{D6FEFFE2-FAFA-46FE-83DA-7FA6FB314D9A}" type="pres">
      <dgm:prSet presAssocID="{3DDBBAE7-1E8C-4107-9F89-79FF01B6624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B8A7000-01AB-4916-AB7A-3E396D7298D7}" type="pres">
      <dgm:prSet presAssocID="{95403FB8-012F-462D-B7F6-3672882FC17F}" presName="childText" presStyleLbl="bgAcc1" presStyleIdx="0" presStyleCnt="4" custScaleX="171640" custScaleY="263983" custLinFactNeighborX="2945" custLinFactNeighborY="9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AAE09-684A-4CF0-BC11-914845F47499}" type="pres">
      <dgm:prSet presAssocID="{265D0220-73F4-4005-8082-20D9CFD7A55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9FF0076-CDE8-473B-928C-0798BB55C4AD}" type="pres">
      <dgm:prSet presAssocID="{28B62E19-389C-4753-B097-A9D600895E36}" presName="childText" presStyleLbl="bgAcc1" presStyleIdx="1" presStyleCnt="4" custScaleY="67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7BDC3-58A8-4049-BA7B-DD60F802EEB0}" type="pres">
      <dgm:prSet presAssocID="{5C836EA6-E147-4519-8279-09FE5114D2D8}" presName="root" presStyleCnt="0"/>
      <dgm:spPr/>
      <dgm:t>
        <a:bodyPr/>
        <a:lstStyle/>
        <a:p>
          <a:endParaRPr lang="ru-RU"/>
        </a:p>
      </dgm:t>
    </dgm:pt>
    <dgm:pt modelId="{3088D5FE-3A74-463A-A573-FC59A98E4DE5}" type="pres">
      <dgm:prSet presAssocID="{5C836EA6-E147-4519-8279-09FE5114D2D8}" presName="rootComposite" presStyleCnt="0"/>
      <dgm:spPr/>
      <dgm:t>
        <a:bodyPr/>
        <a:lstStyle/>
        <a:p>
          <a:endParaRPr lang="ru-RU"/>
        </a:p>
      </dgm:t>
    </dgm:pt>
    <dgm:pt modelId="{31DF5A0B-6677-42F2-A325-DF2C936FEDE5}" type="pres">
      <dgm:prSet presAssocID="{5C836EA6-E147-4519-8279-09FE5114D2D8}" presName="rootText" presStyleLbl="node1" presStyleIdx="1" presStyleCnt="2" custScaleX="165549" custScaleY="80668" custLinFactNeighborX="-10541" custLinFactNeighborY="-303"/>
      <dgm:spPr/>
      <dgm:t>
        <a:bodyPr/>
        <a:lstStyle/>
        <a:p>
          <a:endParaRPr lang="ru-RU"/>
        </a:p>
      </dgm:t>
    </dgm:pt>
    <dgm:pt modelId="{3545F54B-78E4-46A7-82D9-1FD007DB594F}" type="pres">
      <dgm:prSet presAssocID="{5C836EA6-E147-4519-8279-09FE5114D2D8}" presName="rootConnector" presStyleLbl="node1" presStyleIdx="1" presStyleCnt="2"/>
      <dgm:spPr/>
      <dgm:t>
        <a:bodyPr/>
        <a:lstStyle/>
        <a:p>
          <a:endParaRPr lang="ru-RU"/>
        </a:p>
      </dgm:t>
    </dgm:pt>
    <dgm:pt modelId="{25F78DA3-5BF1-4AAB-8922-596DCFCB23B6}" type="pres">
      <dgm:prSet presAssocID="{5C836EA6-E147-4519-8279-09FE5114D2D8}" presName="childShape" presStyleCnt="0"/>
      <dgm:spPr/>
      <dgm:t>
        <a:bodyPr/>
        <a:lstStyle/>
        <a:p>
          <a:endParaRPr lang="ru-RU"/>
        </a:p>
      </dgm:t>
    </dgm:pt>
    <dgm:pt modelId="{77EB633A-BEE3-4213-86D2-3EB1A5AC9AD6}" type="pres">
      <dgm:prSet presAssocID="{BD210270-C477-4B63-B10B-2F313D051A6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4F77E2C-FE64-45F5-B9D8-72F95D2AF826}" type="pres">
      <dgm:prSet presAssocID="{7E0BCAF0-143E-4C1F-A5E9-E90D9D8BA075}" presName="childText" presStyleLbl="bgAcc1" presStyleIdx="2" presStyleCnt="4" custScaleX="171640" custScaleY="263983" custLinFactNeighborX="-13477" custLinFactNeighborY="11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15C58-F8F6-4658-966A-DE3E661D79B2}" type="pres">
      <dgm:prSet presAssocID="{3D1CBE06-5F60-4785-9E83-19D800EB3DB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C89A69D-3F61-46D1-92ED-7358A7889836}" type="pres">
      <dgm:prSet presAssocID="{99B0D0F1-542B-4B72-8846-E0EEC37B8F15}" presName="childText" presStyleLbl="bgAcc1" presStyleIdx="3" presStyleCnt="4" custScaleY="67934" custLinFactNeighborX="-13756" custLinFactNeighborY="3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4F0CE-68F6-4B61-BC44-22E580AB1CFF}" srcId="{3CE0108D-4F60-4B0D-8F4B-351F1D3EB40D}" destId="{5C836EA6-E147-4519-8279-09FE5114D2D8}" srcOrd="1" destOrd="0" parTransId="{30B3D8C3-BDC2-4BC0-8ED7-4EFB1F45D249}" sibTransId="{6E0D0920-8009-4761-BB9D-71FD5E26FB17}"/>
    <dgm:cxn modelId="{A623A8F4-5953-43E4-B860-4A025ADCBC54}" type="presOf" srcId="{7E0BCAF0-143E-4C1F-A5E9-E90D9D8BA075}" destId="{54F77E2C-FE64-45F5-B9D8-72F95D2AF826}" srcOrd="0" destOrd="0" presId="urn:microsoft.com/office/officeart/2005/8/layout/hierarchy3"/>
    <dgm:cxn modelId="{F9E921BC-30D9-4654-9463-7C15329F8348}" type="presOf" srcId="{5C836EA6-E147-4519-8279-09FE5114D2D8}" destId="{31DF5A0B-6677-42F2-A325-DF2C936FEDE5}" srcOrd="0" destOrd="0" presId="urn:microsoft.com/office/officeart/2005/8/layout/hierarchy3"/>
    <dgm:cxn modelId="{DFA8D095-8390-491D-BE8F-3EACC8ABA13A}" srcId="{3CE0108D-4F60-4B0D-8F4B-351F1D3EB40D}" destId="{A434A5FE-D740-4CC4-BE99-42F4A8BC2C31}" srcOrd="0" destOrd="0" parTransId="{7D09BF3D-37E0-4482-9EE0-D2B93472B1C4}" sibTransId="{193BDDE8-4443-467A-86B1-B29EDC404B70}"/>
    <dgm:cxn modelId="{D1F56F7C-6770-4773-9F2B-D2E885E40DFA}" type="presOf" srcId="{A434A5FE-D740-4CC4-BE99-42F4A8BC2C31}" destId="{4E408EB0-B18C-40F2-9800-6F125244C21B}" srcOrd="0" destOrd="0" presId="urn:microsoft.com/office/officeart/2005/8/layout/hierarchy3"/>
    <dgm:cxn modelId="{B3574DDE-FB81-4BEE-8A49-11753D5B7363}" type="presOf" srcId="{3D1CBE06-5F60-4785-9E83-19D800EB3DBC}" destId="{A7115C58-F8F6-4658-966A-DE3E661D79B2}" srcOrd="0" destOrd="0" presId="urn:microsoft.com/office/officeart/2005/8/layout/hierarchy3"/>
    <dgm:cxn modelId="{18C3D538-8DBD-4885-9348-8904B268F342}" type="presOf" srcId="{3DDBBAE7-1E8C-4107-9F89-79FF01B66240}" destId="{D6FEFFE2-FAFA-46FE-83DA-7FA6FB314D9A}" srcOrd="0" destOrd="0" presId="urn:microsoft.com/office/officeart/2005/8/layout/hierarchy3"/>
    <dgm:cxn modelId="{9DD16A3D-8D4F-4A80-96E3-A45054919A64}" type="presOf" srcId="{BD210270-C477-4B63-B10B-2F313D051A68}" destId="{77EB633A-BEE3-4213-86D2-3EB1A5AC9AD6}" srcOrd="0" destOrd="0" presId="urn:microsoft.com/office/officeart/2005/8/layout/hierarchy3"/>
    <dgm:cxn modelId="{70D7E232-9C34-439C-9608-B44005676F10}" srcId="{5C836EA6-E147-4519-8279-09FE5114D2D8}" destId="{7E0BCAF0-143E-4C1F-A5E9-E90D9D8BA075}" srcOrd="0" destOrd="0" parTransId="{BD210270-C477-4B63-B10B-2F313D051A68}" sibTransId="{BB540C54-AAE8-48D4-8C5A-D17EBE497DA8}"/>
    <dgm:cxn modelId="{B78B1833-8C9B-41AC-8F6A-C3FF31A76913}" type="presOf" srcId="{95403FB8-012F-462D-B7F6-3672882FC17F}" destId="{BB8A7000-01AB-4916-AB7A-3E396D7298D7}" srcOrd="0" destOrd="0" presId="urn:microsoft.com/office/officeart/2005/8/layout/hierarchy3"/>
    <dgm:cxn modelId="{568B4509-2EE1-4DB7-8278-C3B56B5FFEE1}" srcId="{A434A5FE-D740-4CC4-BE99-42F4A8BC2C31}" destId="{95403FB8-012F-462D-B7F6-3672882FC17F}" srcOrd="0" destOrd="0" parTransId="{3DDBBAE7-1E8C-4107-9F89-79FF01B66240}" sibTransId="{3FE6ABF9-2748-4D72-BAAE-94ABCB63889C}"/>
    <dgm:cxn modelId="{9DDBDED3-3A00-434E-A159-C33CE79E837D}" type="presOf" srcId="{3CE0108D-4F60-4B0D-8F4B-351F1D3EB40D}" destId="{DE8BD755-BF11-495E-AD5B-AAC542CF7ED6}" srcOrd="0" destOrd="0" presId="urn:microsoft.com/office/officeart/2005/8/layout/hierarchy3"/>
    <dgm:cxn modelId="{9B17D226-01B8-4B07-9781-C3B4A36E9E38}" type="presOf" srcId="{5C836EA6-E147-4519-8279-09FE5114D2D8}" destId="{3545F54B-78E4-46A7-82D9-1FD007DB594F}" srcOrd="1" destOrd="0" presId="urn:microsoft.com/office/officeart/2005/8/layout/hierarchy3"/>
    <dgm:cxn modelId="{8290EA70-39B4-4311-9D71-E47810D06EA7}" type="presOf" srcId="{28B62E19-389C-4753-B097-A9D600895E36}" destId="{A9FF0076-CDE8-473B-928C-0798BB55C4AD}" srcOrd="0" destOrd="0" presId="urn:microsoft.com/office/officeart/2005/8/layout/hierarchy3"/>
    <dgm:cxn modelId="{D79EAA01-0A74-4955-8F41-38ADF65EF6A3}" srcId="{5C836EA6-E147-4519-8279-09FE5114D2D8}" destId="{99B0D0F1-542B-4B72-8846-E0EEC37B8F15}" srcOrd="1" destOrd="0" parTransId="{3D1CBE06-5F60-4785-9E83-19D800EB3DBC}" sibTransId="{52D91541-EC7A-4C04-BAD0-36E51B25C154}"/>
    <dgm:cxn modelId="{8472BE77-B333-4F7F-B96C-5F1478341334}" type="presOf" srcId="{99B0D0F1-542B-4B72-8846-E0EEC37B8F15}" destId="{8C89A69D-3F61-46D1-92ED-7358A7889836}" srcOrd="0" destOrd="0" presId="urn:microsoft.com/office/officeart/2005/8/layout/hierarchy3"/>
    <dgm:cxn modelId="{5179A47F-0161-4ED2-990A-CD5017B27BA3}" type="presOf" srcId="{265D0220-73F4-4005-8082-20D9CFD7A558}" destId="{363AAE09-684A-4CF0-BC11-914845F47499}" srcOrd="0" destOrd="0" presId="urn:microsoft.com/office/officeart/2005/8/layout/hierarchy3"/>
    <dgm:cxn modelId="{A78E0345-B6E9-40AA-9589-227FE1E4C596}" type="presOf" srcId="{A434A5FE-D740-4CC4-BE99-42F4A8BC2C31}" destId="{4EFB261A-F995-42D9-9718-1F81077E1755}" srcOrd="1" destOrd="0" presId="urn:microsoft.com/office/officeart/2005/8/layout/hierarchy3"/>
    <dgm:cxn modelId="{E87E00FA-6034-4605-B916-57E086CDDA75}" srcId="{A434A5FE-D740-4CC4-BE99-42F4A8BC2C31}" destId="{28B62E19-389C-4753-B097-A9D600895E36}" srcOrd="1" destOrd="0" parTransId="{265D0220-73F4-4005-8082-20D9CFD7A558}" sibTransId="{21A115B0-3DF5-4868-B4E3-2BF3F8740E77}"/>
    <dgm:cxn modelId="{C0B5451B-B2BE-4541-8328-059A02643235}" type="presParOf" srcId="{DE8BD755-BF11-495E-AD5B-AAC542CF7ED6}" destId="{B29401BD-8B52-4472-8C6E-E5220970D907}" srcOrd="0" destOrd="0" presId="urn:microsoft.com/office/officeart/2005/8/layout/hierarchy3"/>
    <dgm:cxn modelId="{947C14B3-982C-4923-AA0A-7BE316320108}" type="presParOf" srcId="{B29401BD-8B52-4472-8C6E-E5220970D907}" destId="{C9E24AEB-3536-4F16-8DE8-1148FA38340F}" srcOrd="0" destOrd="0" presId="urn:microsoft.com/office/officeart/2005/8/layout/hierarchy3"/>
    <dgm:cxn modelId="{32BCCF42-8579-4F64-8364-0EC5A5E09CB1}" type="presParOf" srcId="{C9E24AEB-3536-4F16-8DE8-1148FA38340F}" destId="{4E408EB0-B18C-40F2-9800-6F125244C21B}" srcOrd="0" destOrd="0" presId="urn:microsoft.com/office/officeart/2005/8/layout/hierarchy3"/>
    <dgm:cxn modelId="{E588F825-E530-4B6C-B862-C699FF845E31}" type="presParOf" srcId="{C9E24AEB-3536-4F16-8DE8-1148FA38340F}" destId="{4EFB261A-F995-42D9-9718-1F81077E1755}" srcOrd="1" destOrd="0" presId="urn:microsoft.com/office/officeart/2005/8/layout/hierarchy3"/>
    <dgm:cxn modelId="{EBD5C98B-6F7E-43B5-9930-C6965E10D1B3}" type="presParOf" srcId="{B29401BD-8B52-4472-8C6E-E5220970D907}" destId="{8DBA239D-8E9D-4D2F-B321-BA71D2CB92F2}" srcOrd="1" destOrd="0" presId="urn:microsoft.com/office/officeart/2005/8/layout/hierarchy3"/>
    <dgm:cxn modelId="{E385CAF2-2B22-428E-93CC-F36F4906FBF4}" type="presParOf" srcId="{8DBA239D-8E9D-4D2F-B321-BA71D2CB92F2}" destId="{D6FEFFE2-FAFA-46FE-83DA-7FA6FB314D9A}" srcOrd="0" destOrd="0" presId="urn:microsoft.com/office/officeart/2005/8/layout/hierarchy3"/>
    <dgm:cxn modelId="{34C55A82-A621-4C91-8EB5-1C082985D523}" type="presParOf" srcId="{8DBA239D-8E9D-4D2F-B321-BA71D2CB92F2}" destId="{BB8A7000-01AB-4916-AB7A-3E396D7298D7}" srcOrd="1" destOrd="0" presId="urn:microsoft.com/office/officeart/2005/8/layout/hierarchy3"/>
    <dgm:cxn modelId="{23119D31-E175-4572-9473-8A1113433BCF}" type="presParOf" srcId="{8DBA239D-8E9D-4D2F-B321-BA71D2CB92F2}" destId="{363AAE09-684A-4CF0-BC11-914845F47499}" srcOrd="2" destOrd="0" presId="urn:microsoft.com/office/officeart/2005/8/layout/hierarchy3"/>
    <dgm:cxn modelId="{05856882-64E1-4339-A4C0-D9DB50BAD236}" type="presParOf" srcId="{8DBA239D-8E9D-4D2F-B321-BA71D2CB92F2}" destId="{A9FF0076-CDE8-473B-928C-0798BB55C4AD}" srcOrd="3" destOrd="0" presId="urn:microsoft.com/office/officeart/2005/8/layout/hierarchy3"/>
    <dgm:cxn modelId="{2ACD5A4A-8A24-423C-863A-1016BF7B2B4D}" type="presParOf" srcId="{DE8BD755-BF11-495E-AD5B-AAC542CF7ED6}" destId="{3F87BDC3-58A8-4049-BA7B-DD60F802EEB0}" srcOrd="1" destOrd="0" presId="urn:microsoft.com/office/officeart/2005/8/layout/hierarchy3"/>
    <dgm:cxn modelId="{C702B79B-6898-4605-BE69-77103391DE76}" type="presParOf" srcId="{3F87BDC3-58A8-4049-BA7B-DD60F802EEB0}" destId="{3088D5FE-3A74-463A-A573-FC59A98E4DE5}" srcOrd="0" destOrd="0" presId="urn:microsoft.com/office/officeart/2005/8/layout/hierarchy3"/>
    <dgm:cxn modelId="{58DD3A2A-9A6E-46C9-8745-2335638D673C}" type="presParOf" srcId="{3088D5FE-3A74-463A-A573-FC59A98E4DE5}" destId="{31DF5A0B-6677-42F2-A325-DF2C936FEDE5}" srcOrd="0" destOrd="0" presId="urn:microsoft.com/office/officeart/2005/8/layout/hierarchy3"/>
    <dgm:cxn modelId="{604A638D-35E6-4109-9A2A-69D9E1CCD449}" type="presParOf" srcId="{3088D5FE-3A74-463A-A573-FC59A98E4DE5}" destId="{3545F54B-78E4-46A7-82D9-1FD007DB594F}" srcOrd="1" destOrd="0" presId="urn:microsoft.com/office/officeart/2005/8/layout/hierarchy3"/>
    <dgm:cxn modelId="{E6AF6FF7-871E-40E9-8CB9-CEE745F3EC0C}" type="presParOf" srcId="{3F87BDC3-58A8-4049-BA7B-DD60F802EEB0}" destId="{25F78DA3-5BF1-4AAB-8922-596DCFCB23B6}" srcOrd="1" destOrd="0" presId="urn:microsoft.com/office/officeart/2005/8/layout/hierarchy3"/>
    <dgm:cxn modelId="{4A5B7EC2-F0DE-4EC2-A0EE-31875501188A}" type="presParOf" srcId="{25F78DA3-5BF1-4AAB-8922-596DCFCB23B6}" destId="{77EB633A-BEE3-4213-86D2-3EB1A5AC9AD6}" srcOrd="0" destOrd="0" presId="urn:microsoft.com/office/officeart/2005/8/layout/hierarchy3"/>
    <dgm:cxn modelId="{A124A8C2-9AA4-4896-ACB0-DAD0F2E00B5A}" type="presParOf" srcId="{25F78DA3-5BF1-4AAB-8922-596DCFCB23B6}" destId="{54F77E2C-FE64-45F5-B9D8-72F95D2AF826}" srcOrd="1" destOrd="0" presId="urn:microsoft.com/office/officeart/2005/8/layout/hierarchy3"/>
    <dgm:cxn modelId="{6C7AFD31-33BB-4F09-AA27-9837F3331D2A}" type="presParOf" srcId="{25F78DA3-5BF1-4AAB-8922-596DCFCB23B6}" destId="{A7115C58-F8F6-4658-966A-DE3E661D79B2}" srcOrd="2" destOrd="0" presId="urn:microsoft.com/office/officeart/2005/8/layout/hierarchy3"/>
    <dgm:cxn modelId="{3582CE58-BB43-44F2-BBF8-E5671089671E}" type="presParOf" srcId="{25F78DA3-5BF1-4AAB-8922-596DCFCB23B6}" destId="{8C89A69D-3F61-46D1-92ED-7358A788983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5B6E60-5ECB-42CD-878A-3A031D35973B}" type="doc">
      <dgm:prSet loTypeId="urn:microsoft.com/office/officeart/2005/8/layout/chevron2" loCatId="process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0EC9C8-C028-4780-8576-DA94D7594E09}" type="pres">
      <dgm:prSet presAssocID="{7E5B6E60-5ECB-42CD-878A-3A031D3597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BFEAE-0C13-463B-85FF-FAC684328613}" type="presOf" srcId="{7E5B6E60-5ECB-42CD-878A-3A031D35973B}" destId="{590EC9C8-C028-4780-8576-DA94D7594E09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0F8DC7-1A48-4C4A-8261-C4B900A2CB52}" type="doc">
      <dgm:prSet loTypeId="urn:microsoft.com/office/officeart/2005/8/layout/chevron2" loCatId="list" qsTypeId="urn:microsoft.com/office/officeart/2005/8/quickstyle/simple1#4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CAC4CF8-613A-4588-8A20-45989DB4428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6C99EFF-44B7-4586-9D39-A0691D8AA468}" type="parTrans" cxnId="{9C2EBB0B-E863-444B-ACB0-178EEC895416}">
      <dgm:prSet/>
      <dgm:spPr/>
      <dgm:t>
        <a:bodyPr/>
        <a:lstStyle/>
        <a:p>
          <a:endParaRPr lang="ru-RU"/>
        </a:p>
      </dgm:t>
    </dgm:pt>
    <dgm:pt modelId="{90CFF97B-6FC6-4CCA-9397-3451BAEF0280}" type="sibTrans" cxnId="{9C2EBB0B-E863-444B-ACB0-178EEC895416}">
      <dgm:prSet/>
      <dgm:spPr/>
      <dgm:t>
        <a:bodyPr/>
        <a:lstStyle/>
        <a:p>
          <a:endParaRPr lang="ru-RU"/>
        </a:p>
      </dgm:t>
    </dgm:pt>
    <dgm:pt modelId="{4FC8D5BA-6289-4536-A26B-AEC45A51B61D}">
      <dgm:prSet phldrT="[Текст]" custT="1"/>
      <dgm:spPr/>
      <dgm:t>
        <a:bodyPr/>
        <a:lstStyle/>
        <a:p>
          <a:r>
            <a:rPr lang="ru-RU" sz="3600" dirty="0" smtClean="0"/>
            <a:t>Пояснительная записка</a:t>
          </a:r>
          <a:endParaRPr lang="ru-RU" sz="3600" dirty="0"/>
        </a:p>
      </dgm:t>
    </dgm:pt>
    <dgm:pt modelId="{453665DE-BDC0-40BC-8719-D4FD021DC735}" type="parTrans" cxnId="{8F5786E6-7F12-4F18-8B4F-8BC496B98B62}">
      <dgm:prSet/>
      <dgm:spPr/>
      <dgm:t>
        <a:bodyPr/>
        <a:lstStyle/>
        <a:p>
          <a:endParaRPr lang="ru-RU"/>
        </a:p>
      </dgm:t>
    </dgm:pt>
    <dgm:pt modelId="{3697AB1B-D072-420E-A467-4798875C2607}" type="sibTrans" cxnId="{8F5786E6-7F12-4F18-8B4F-8BC496B98B62}">
      <dgm:prSet/>
      <dgm:spPr/>
      <dgm:t>
        <a:bodyPr/>
        <a:lstStyle/>
        <a:p>
          <a:endParaRPr lang="ru-RU"/>
        </a:p>
      </dgm:t>
    </dgm:pt>
    <dgm:pt modelId="{6845AC47-E332-4FF9-A85A-A3003D2227F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7D61093-9E26-4154-B92B-FD5AEF25A55F}" type="parTrans" cxnId="{5602BD30-1B5C-489A-989F-E392F3D5D4BD}">
      <dgm:prSet/>
      <dgm:spPr/>
      <dgm:t>
        <a:bodyPr/>
        <a:lstStyle/>
        <a:p>
          <a:endParaRPr lang="ru-RU"/>
        </a:p>
      </dgm:t>
    </dgm:pt>
    <dgm:pt modelId="{1BC51AE5-BA35-418F-BA0D-729A80F2179C}" type="sibTrans" cxnId="{5602BD30-1B5C-489A-989F-E392F3D5D4BD}">
      <dgm:prSet/>
      <dgm:spPr/>
      <dgm:t>
        <a:bodyPr/>
        <a:lstStyle/>
        <a:p>
          <a:endParaRPr lang="ru-RU"/>
        </a:p>
      </dgm:t>
    </dgm:pt>
    <dgm:pt modelId="{154FCCF1-4A39-4028-9014-B0B33C0B717A}">
      <dgm:prSet phldrT="[Текст]" custT="1"/>
      <dgm:spPr/>
      <dgm:t>
        <a:bodyPr/>
        <a:lstStyle/>
        <a:p>
          <a:r>
            <a:rPr lang="ru-RU" sz="3600" dirty="0" smtClean="0"/>
            <a:t>Целевые</a:t>
          </a:r>
          <a:r>
            <a:rPr lang="ru-RU" sz="4800" dirty="0" smtClean="0"/>
            <a:t> ориентиры</a:t>
          </a:r>
          <a:endParaRPr lang="ru-RU" sz="4800" dirty="0"/>
        </a:p>
      </dgm:t>
    </dgm:pt>
    <dgm:pt modelId="{72FE7072-4E07-46DA-A188-ED111C984D64}" type="parTrans" cxnId="{33B820CF-9109-43DD-9D40-E94C673BE0E8}">
      <dgm:prSet/>
      <dgm:spPr/>
      <dgm:t>
        <a:bodyPr/>
        <a:lstStyle/>
        <a:p>
          <a:endParaRPr lang="ru-RU"/>
        </a:p>
      </dgm:t>
    </dgm:pt>
    <dgm:pt modelId="{9E7B6F36-2F57-49FD-99FA-23BAB65AB994}" type="sibTrans" cxnId="{33B820CF-9109-43DD-9D40-E94C673BE0E8}">
      <dgm:prSet/>
      <dgm:spPr/>
      <dgm:t>
        <a:bodyPr/>
        <a:lstStyle/>
        <a:p>
          <a:endParaRPr lang="ru-RU"/>
        </a:p>
      </dgm:t>
    </dgm:pt>
    <dgm:pt modelId="{B0C97258-B795-4EB6-A629-57CFFEC62EC5}" type="pres">
      <dgm:prSet presAssocID="{7E0F8DC7-1A48-4C4A-8261-C4B900A2CB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BC9EF1-98E5-4F09-B2D1-E70D3593515B}" type="pres">
      <dgm:prSet presAssocID="{BCAC4CF8-613A-4588-8A20-45989DB4428C}" presName="composite" presStyleCnt="0"/>
      <dgm:spPr/>
      <dgm:t>
        <a:bodyPr/>
        <a:lstStyle/>
        <a:p>
          <a:endParaRPr lang="ru-RU"/>
        </a:p>
      </dgm:t>
    </dgm:pt>
    <dgm:pt modelId="{3A7D0922-66AC-4B3D-B700-48EBD688E45A}" type="pres">
      <dgm:prSet presAssocID="{BCAC4CF8-613A-4588-8A20-45989DB4428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32E7C-4BFF-4264-A8E3-ABF5C708FF9B}" type="pres">
      <dgm:prSet presAssocID="{BCAC4CF8-613A-4588-8A20-45989DB4428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C3709-0011-48CA-AC4F-B6B9C62E7F66}" type="pres">
      <dgm:prSet presAssocID="{90CFF97B-6FC6-4CCA-9397-3451BAEF0280}" presName="sp" presStyleCnt="0"/>
      <dgm:spPr/>
      <dgm:t>
        <a:bodyPr/>
        <a:lstStyle/>
        <a:p>
          <a:endParaRPr lang="ru-RU"/>
        </a:p>
      </dgm:t>
    </dgm:pt>
    <dgm:pt modelId="{85EA6792-C4D6-4A3C-9712-B508489959E0}" type="pres">
      <dgm:prSet presAssocID="{6845AC47-E332-4FF9-A85A-A3003D2227FF}" presName="composite" presStyleCnt="0"/>
      <dgm:spPr/>
      <dgm:t>
        <a:bodyPr/>
        <a:lstStyle/>
        <a:p>
          <a:endParaRPr lang="ru-RU"/>
        </a:p>
      </dgm:t>
    </dgm:pt>
    <dgm:pt modelId="{75FD00B3-5DF3-4148-86AA-B4E0C55BD531}" type="pres">
      <dgm:prSet presAssocID="{6845AC47-E332-4FF9-A85A-A3003D2227F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3D33C-084F-4F45-B26F-A3990CC43AF7}" type="pres">
      <dgm:prSet presAssocID="{6845AC47-E332-4FF9-A85A-A3003D2227F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D2504-04E1-4010-9F7E-CB7F57F81F72}" type="presOf" srcId="{154FCCF1-4A39-4028-9014-B0B33C0B717A}" destId="{F3B3D33C-084F-4F45-B26F-A3990CC43AF7}" srcOrd="0" destOrd="0" presId="urn:microsoft.com/office/officeart/2005/8/layout/chevron2"/>
    <dgm:cxn modelId="{9C2EBB0B-E863-444B-ACB0-178EEC895416}" srcId="{7E0F8DC7-1A48-4C4A-8261-C4B900A2CB52}" destId="{BCAC4CF8-613A-4588-8A20-45989DB4428C}" srcOrd="0" destOrd="0" parTransId="{76C99EFF-44B7-4586-9D39-A0691D8AA468}" sibTransId="{90CFF97B-6FC6-4CCA-9397-3451BAEF0280}"/>
    <dgm:cxn modelId="{ED733588-AB80-4847-9AEF-FB259F317824}" type="presOf" srcId="{7E0F8DC7-1A48-4C4A-8261-C4B900A2CB52}" destId="{B0C97258-B795-4EB6-A629-57CFFEC62EC5}" srcOrd="0" destOrd="0" presId="urn:microsoft.com/office/officeart/2005/8/layout/chevron2"/>
    <dgm:cxn modelId="{33B820CF-9109-43DD-9D40-E94C673BE0E8}" srcId="{6845AC47-E332-4FF9-A85A-A3003D2227FF}" destId="{154FCCF1-4A39-4028-9014-B0B33C0B717A}" srcOrd="0" destOrd="0" parTransId="{72FE7072-4E07-46DA-A188-ED111C984D64}" sibTransId="{9E7B6F36-2F57-49FD-99FA-23BAB65AB994}"/>
    <dgm:cxn modelId="{8F5786E6-7F12-4F18-8B4F-8BC496B98B62}" srcId="{BCAC4CF8-613A-4588-8A20-45989DB4428C}" destId="{4FC8D5BA-6289-4536-A26B-AEC45A51B61D}" srcOrd="0" destOrd="0" parTransId="{453665DE-BDC0-40BC-8719-D4FD021DC735}" sibTransId="{3697AB1B-D072-420E-A467-4798875C2607}"/>
    <dgm:cxn modelId="{5602BD30-1B5C-489A-989F-E392F3D5D4BD}" srcId="{7E0F8DC7-1A48-4C4A-8261-C4B900A2CB52}" destId="{6845AC47-E332-4FF9-A85A-A3003D2227FF}" srcOrd="1" destOrd="0" parTransId="{A7D61093-9E26-4154-B92B-FD5AEF25A55F}" sibTransId="{1BC51AE5-BA35-418F-BA0D-729A80F2179C}"/>
    <dgm:cxn modelId="{050CEC33-954B-485B-A6A1-B3708FDFD6C8}" type="presOf" srcId="{BCAC4CF8-613A-4588-8A20-45989DB4428C}" destId="{3A7D0922-66AC-4B3D-B700-48EBD688E45A}" srcOrd="0" destOrd="0" presId="urn:microsoft.com/office/officeart/2005/8/layout/chevron2"/>
    <dgm:cxn modelId="{4CBC057A-DE6C-494E-B4D0-69F8CC2F70D5}" type="presOf" srcId="{6845AC47-E332-4FF9-A85A-A3003D2227FF}" destId="{75FD00B3-5DF3-4148-86AA-B4E0C55BD531}" srcOrd="0" destOrd="0" presId="urn:microsoft.com/office/officeart/2005/8/layout/chevron2"/>
    <dgm:cxn modelId="{BC6BE592-91D0-44E1-AE6F-DF421C05C42E}" type="presOf" srcId="{4FC8D5BA-6289-4536-A26B-AEC45A51B61D}" destId="{18232E7C-4BFF-4264-A8E3-ABF5C708FF9B}" srcOrd="0" destOrd="0" presId="urn:microsoft.com/office/officeart/2005/8/layout/chevron2"/>
    <dgm:cxn modelId="{B24987F5-8C92-4C9E-9363-A898FB653F2D}" type="presParOf" srcId="{B0C97258-B795-4EB6-A629-57CFFEC62EC5}" destId="{53BC9EF1-98E5-4F09-B2D1-E70D3593515B}" srcOrd="0" destOrd="0" presId="urn:microsoft.com/office/officeart/2005/8/layout/chevron2"/>
    <dgm:cxn modelId="{1D7F8114-D024-4A0D-936E-B8F021A607DF}" type="presParOf" srcId="{53BC9EF1-98E5-4F09-B2D1-E70D3593515B}" destId="{3A7D0922-66AC-4B3D-B700-48EBD688E45A}" srcOrd="0" destOrd="0" presId="urn:microsoft.com/office/officeart/2005/8/layout/chevron2"/>
    <dgm:cxn modelId="{7E21FF38-EEDF-453F-AE9B-2B13BDE7F0C3}" type="presParOf" srcId="{53BC9EF1-98E5-4F09-B2D1-E70D3593515B}" destId="{18232E7C-4BFF-4264-A8E3-ABF5C708FF9B}" srcOrd="1" destOrd="0" presId="urn:microsoft.com/office/officeart/2005/8/layout/chevron2"/>
    <dgm:cxn modelId="{721C11DA-5946-463E-AB0A-F24AD8D0A2AB}" type="presParOf" srcId="{B0C97258-B795-4EB6-A629-57CFFEC62EC5}" destId="{B4EC3709-0011-48CA-AC4F-B6B9C62E7F66}" srcOrd="1" destOrd="0" presId="urn:microsoft.com/office/officeart/2005/8/layout/chevron2"/>
    <dgm:cxn modelId="{094F1FE4-08C1-426E-BF33-BC2172449C1D}" type="presParOf" srcId="{B0C97258-B795-4EB6-A629-57CFFEC62EC5}" destId="{85EA6792-C4D6-4A3C-9712-B508489959E0}" srcOrd="2" destOrd="0" presId="urn:microsoft.com/office/officeart/2005/8/layout/chevron2"/>
    <dgm:cxn modelId="{F644998E-3538-4A7F-8CA6-9156C4614F41}" type="presParOf" srcId="{85EA6792-C4D6-4A3C-9712-B508489959E0}" destId="{75FD00B3-5DF3-4148-86AA-B4E0C55BD531}" srcOrd="0" destOrd="0" presId="urn:microsoft.com/office/officeart/2005/8/layout/chevron2"/>
    <dgm:cxn modelId="{F875B97D-7C4C-49DE-A922-B66AC2F5C250}" type="presParOf" srcId="{85EA6792-C4D6-4A3C-9712-B508489959E0}" destId="{F3B3D33C-084F-4F45-B26F-A3990CC43A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2E61AD-A766-49EA-BA9A-51A7336DE88F}" type="doc">
      <dgm:prSet loTypeId="urn:microsoft.com/office/officeart/2005/8/layout/matrix3" loCatId="matrix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624FB4F8-D3E7-4978-9CF6-304731D9A367}">
      <dgm:prSet phldrT="[Текст]" custT="1"/>
      <dgm:spPr/>
      <dgm:t>
        <a:bodyPr/>
        <a:lstStyle/>
        <a:p>
          <a:r>
            <a:rPr lang="ru-RU" sz="2200" dirty="0" smtClean="0"/>
            <a:t>Развитие специфических видов деятельности</a:t>
          </a:r>
          <a:endParaRPr lang="ru-RU" sz="2200" dirty="0"/>
        </a:p>
      </dgm:t>
    </dgm:pt>
    <dgm:pt modelId="{DC283BAA-AAA5-4626-8F43-509232ABA4C2}" type="parTrans" cxnId="{23D73631-057C-4A25-B135-DFF532995D0E}">
      <dgm:prSet/>
      <dgm:spPr/>
      <dgm:t>
        <a:bodyPr/>
        <a:lstStyle/>
        <a:p>
          <a:endParaRPr lang="ru-RU"/>
        </a:p>
      </dgm:t>
    </dgm:pt>
    <dgm:pt modelId="{C3BD24D1-4B80-4745-BE45-64431262B0AD}" type="sibTrans" cxnId="{23D73631-057C-4A25-B135-DFF532995D0E}">
      <dgm:prSet/>
      <dgm:spPr/>
      <dgm:t>
        <a:bodyPr/>
        <a:lstStyle/>
        <a:p>
          <a:endParaRPr lang="ru-RU"/>
        </a:p>
      </dgm:t>
    </dgm:pt>
    <dgm:pt modelId="{F545B7D1-06AA-4541-8CD1-23707D5561A4}">
      <dgm:prSet phldrT="[Текст]" custT="1"/>
      <dgm:spPr/>
      <dgm:t>
        <a:bodyPr/>
        <a:lstStyle/>
        <a:p>
          <a:r>
            <a:rPr lang="ru-RU" sz="2200" dirty="0" smtClean="0"/>
            <a:t>Становление первичной ценностной ориентации</a:t>
          </a:r>
          <a:br>
            <a:rPr lang="ru-RU" sz="2200" dirty="0" smtClean="0"/>
          </a:br>
          <a:r>
            <a:rPr lang="ru-RU" sz="2200" dirty="0" smtClean="0"/>
            <a:t>и социализации</a:t>
          </a:r>
          <a:endParaRPr lang="ru-RU" sz="2200" dirty="0"/>
        </a:p>
      </dgm:t>
    </dgm:pt>
    <dgm:pt modelId="{F74C444F-3C0A-4BCC-9A88-880F9690C965}" type="parTrans" cxnId="{CFF80D20-7AB4-46C7-9432-D1F7A5388826}">
      <dgm:prSet/>
      <dgm:spPr/>
      <dgm:t>
        <a:bodyPr/>
        <a:lstStyle/>
        <a:p>
          <a:endParaRPr lang="ru-RU"/>
        </a:p>
      </dgm:t>
    </dgm:pt>
    <dgm:pt modelId="{87A45113-6595-4332-89D4-831B3059C27C}" type="sibTrans" cxnId="{CFF80D20-7AB4-46C7-9432-D1F7A5388826}">
      <dgm:prSet/>
      <dgm:spPr/>
      <dgm:t>
        <a:bodyPr/>
        <a:lstStyle/>
        <a:p>
          <a:endParaRPr lang="ru-RU"/>
        </a:p>
      </dgm:t>
    </dgm:pt>
    <dgm:pt modelId="{42500793-7FC4-4BFD-B61E-3FA598A24EBB}">
      <dgm:prSet phldrT="[Текст]" custT="1"/>
      <dgm:spPr/>
      <dgm:t>
        <a:bodyPr/>
        <a:lstStyle/>
        <a:p>
          <a:r>
            <a:rPr lang="ru-RU" sz="2200" dirty="0" smtClean="0"/>
            <a:t>Развитие первичных представлений</a:t>
          </a:r>
          <a:endParaRPr lang="ru-RU" sz="2200" dirty="0"/>
        </a:p>
      </dgm:t>
    </dgm:pt>
    <dgm:pt modelId="{A7E95E84-EBC4-414E-9727-3AF2EC694FCF}" type="parTrans" cxnId="{6646532A-BF07-48F8-B328-7E41EC78E058}">
      <dgm:prSet/>
      <dgm:spPr/>
      <dgm:t>
        <a:bodyPr/>
        <a:lstStyle/>
        <a:p>
          <a:endParaRPr lang="ru-RU"/>
        </a:p>
      </dgm:t>
    </dgm:pt>
    <dgm:pt modelId="{CE0D0A25-28C7-4774-959A-677B8C9F18C0}" type="sibTrans" cxnId="{6646532A-BF07-48F8-B328-7E41EC78E058}">
      <dgm:prSet/>
      <dgm:spPr/>
      <dgm:t>
        <a:bodyPr/>
        <a:lstStyle/>
        <a:p>
          <a:endParaRPr lang="ru-RU"/>
        </a:p>
      </dgm:t>
    </dgm:pt>
    <dgm:pt modelId="{C33AD9B9-E3AF-4920-94C6-7C567CBB1D06}">
      <dgm:prSet phldrT="[Текст]" custT="1"/>
      <dgm:spPr/>
      <dgm:t>
        <a:bodyPr/>
        <a:lstStyle/>
        <a:p>
          <a:r>
            <a:rPr lang="ru-RU" sz="1800" dirty="0" smtClean="0"/>
            <a:t>Коррекция нарушений развития детей с ОВЗ и детей-инвалидов и оказание им квалифицированной помощи</a:t>
          </a:r>
          <a:br>
            <a:rPr lang="ru-RU" sz="1800" dirty="0" smtClean="0"/>
          </a:br>
          <a:r>
            <a:rPr lang="ru-RU" sz="1800" dirty="0" smtClean="0"/>
            <a:t>в освоении основной образовательной программы</a:t>
          </a:r>
          <a:endParaRPr lang="ru-RU" sz="1800" dirty="0"/>
        </a:p>
      </dgm:t>
    </dgm:pt>
    <dgm:pt modelId="{0775F62E-785C-45CC-BDDC-B065BC21912F}" type="parTrans" cxnId="{43675C8C-E085-4CAF-BC8B-AA5A84786A80}">
      <dgm:prSet/>
      <dgm:spPr/>
      <dgm:t>
        <a:bodyPr/>
        <a:lstStyle/>
        <a:p>
          <a:endParaRPr lang="ru-RU"/>
        </a:p>
      </dgm:t>
    </dgm:pt>
    <dgm:pt modelId="{8BAE0354-C14B-445C-B8FB-0DF82BDACF24}" type="sibTrans" cxnId="{43675C8C-E085-4CAF-BC8B-AA5A84786A80}">
      <dgm:prSet/>
      <dgm:spPr/>
      <dgm:t>
        <a:bodyPr/>
        <a:lstStyle/>
        <a:p>
          <a:endParaRPr lang="ru-RU"/>
        </a:p>
      </dgm:t>
    </dgm:pt>
    <dgm:pt modelId="{826BC540-88E6-47C4-9D97-82755D47C37D}" type="pres">
      <dgm:prSet presAssocID="{6F2E61AD-A766-49EA-BA9A-51A7336DE88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056C3-B4C7-45D2-816F-A9C06077303B}" type="pres">
      <dgm:prSet presAssocID="{6F2E61AD-A766-49EA-BA9A-51A7336DE88F}" presName="diamond" presStyleLbl="bgShp" presStyleIdx="0" presStyleCnt="1" custLinFactNeighborX="886" custLinFactNeighborY="-1885"/>
      <dgm:spPr/>
      <dgm:t>
        <a:bodyPr/>
        <a:lstStyle/>
        <a:p>
          <a:endParaRPr lang="ru-RU"/>
        </a:p>
      </dgm:t>
    </dgm:pt>
    <dgm:pt modelId="{D80C1738-B960-414D-83B0-46BA6B949660}" type="pres">
      <dgm:prSet presAssocID="{6F2E61AD-A766-49EA-BA9A-51A7336DE88F}" presName="quad1" presStyleLbl="node1" presStyleIdx="0" presStyleCnt="4" custScaleX="238492" custScaleY="113568" custLinFactNeighborX="-76758" custLinFactNeighborY="-8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A0716-FEC3-46AB-A06E-CF8EF5230FF5}" type="pres">
      <dgm:prSet presAssocID="{6F2E61AD-A766-49EA-BA9A-51A7336DE88F}" presName="quad2" presStyleLbl="node1" presStyleIdx="1" presStyleCnt="4" custScaleX="238492" custScaleY="113568" custLinFactNeighborX="79056" custLinFactNeighborY="-8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809C8-BCBD-4712-8326-FB712D7C876E}" type="pres">
      <dgm:prSet presAssocID="{6F2E61AD-A766-49EA-BA9A-51A7336DE88F}" presName="quad3" presStyleLbl="node1" presStyleIdx="2" presStyleCnt="4" custScaleX="238492" custScaleY="113568" custLinFactNeighborX="-76758" custLinFactNeighborY="6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D8D6A-2F7E-4DB4-981B-B85042AF0B41}" type="pres">
      <dgm:prSet presAssocID="{6F2E61AD-A766-49EA-BA9A-51A7336DE88F}" presName="quad4" presStyleLbl="node1" presStyleIdx="3" presStyleCnt="4" custScaleX="238492" custScaleY="113568" custLinFactNeighborX="79056" custLinFactNeighborY="6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75C8C-E085-4CAF-BC8B-AA5A84786A80}" srcId="{6F2E61AD-A766-49EA-BA9A-51A7336DE88F}" destId="{C33AD9B9-E3AF-4920-94C6-7C567CBB1D06}" srcOrd="3" destOrd="0" parTransId="{0775F62E-785C-45CC-BDDC-B065BC21912F}" sibTransId="{8BAE0354-C14B-445C-B8FB-0DF82BDACF24}"/>
    <dgm:cxn modelId="{CFF80D20-7AB4-46C7-9432-D1F7A5388826}" srcId="{6F2E61AD-A766-49EA-BA9A-51A7336DE88F}" destId="{F545B7D1-06AA-4541-8CD1-23707D5561A4}" srcOrd="1" destOrd="0" parTransId="{F74C444F-3C0A-4BCC-9A88-880F9690C965}" sibTransId="{87A45113-6595-4332-89D4-831B3059C27C}"/>
    <dgm:cxn modelId="{6A4B0232-58D7-4BA5-B0E1-4E68677C7241}" type="presOf" srcId="{6F2E61AD-A766-49EA-BA9A-51A7336DE88F}" destId="{826BC540-88E6-47C4-9D97-82755D47C37D}" srcOrd="0" destOrd="0" presId="urn:microsoft.com/office/officeart/2005/8/layout/matrix3"/>
    <dgm:cxn modelId="{05A4ABFB-7201-4116-8878-C63CDC4455EF}" type="presOf" srcId="{624FB4F8-D3E7-4978-9CF6-304731D9A367}" destId="{D80C1738-B960-414D-83B0-46BA6B949660}" srcOrd="0" destOrd="0" presId="urn:microsoft.com/office/officeart/2005/8/layout/matrix3"/>
    <dgm:cxn modelId="{C3CDEA10-B196-4F7C-BD5B-6435B5A5DE2E}" type="presOf" srcId="{42500793-7FC4-4BFD-B61E-3FA598A24EBB}" destId="{371809C8-BCBD-4712-8326-FB712D7C876E}" srcOrd="0" destOrd="0" presId="urn:microsoft.com/office/officeart/2005/8/layout/matrix3"/>
    <dgm:cxn modelId="{23D73631-057C-4A25-B135-DFF532995D0E}" srcId="{6F2E61AD-A766-49EA-BA9A-51A7336DE88F}" destId="{624FB4F8-D3E7-4978-9CF6-304731D9A367}" srcOrd="0" destOrd="0" parTransId="{DC283BAA-AAA5-4626-8F43-509232ABA4C2}" sibTransId="{C3BD24D1-4B80-4745-BE45-64431262B0AD}"/>
    <dgm:cxn modelId="{F573E084-B715-403C-91D1-E35BD1672BF5}" type="presOf" srcId="{F545B7D1-06AA-4541-8CD1-23707D5561A4}" destId="{39AA0716-FEC3-46AB-A06E-CF8EF5230FF5}" srcOrd="0" destOrd="0" presId="urn:microsoft.com/office/officeart/2005/8/layout/matrix3"/>
    <dgm:cxn modelId="{6646532A-BF07-48F8-B328-7E41EC78E058}" srcId="{6F2E61AD-A766-49EA-BA9A-51A7336DE88F}" destId="{42500793-7FC4-4BFD-B61E-3FA598A24EBB}" srcOrd="2" destOrd="0" parTransId="{A7E95E84-EBC4-414E-9727-3AF2EC694FCF}" sibTransId="{CE0D0A25-28C7-4774-959A-677B8C9F18C0}"/>
    <dgm:cxn modelId="{393A5EFF-6858-44B4-AE34-1EFB7DC3DF44}" type="presOf" srcId="{C33AD9B9-E3AF-4920-94C6-7C567CBB1D06}" destId="{F5BD8D6A-2F7E-4DB4-981B-B85042AF0B41}" srcOrd="0" destOrd="0" presId="urn:microsoft.com/office/officeart/2005/8/layout/matrix3"/>
    <dgm:cxn modelId="{1C6F0BF3-F767-43F7-B8F5-CE8F8D0ABC93}" type="presParOf" srcId="{826BC540-88E6-47C4-9D97-82755D47C37D}" destId="{CAE056C3-B4C7-45D2-816F-A9C06077303B}" srcOrd="0" destOrd="0" presId="urn:microsoft.com/office/officeart/2005/8/layout/matrix3"/>
    <dgm:cxn modelId="{88D464BC-C04D-4B4E-A91C-4BEA997EC06B}" type="presParOf" srcId="{826BC540-88E6-47C4-9D97-82755D47C37D}" destId="{D80C1738-B960-414D-83B0-46BA6B949660}" srcOrd="1" destOrd="0" presId="urn:microsoft.com/office/officeart/2005/8/layout/matrix3"/>
    <dgm:cxn modelId="{9F04FC8E-18EE-4A35-AE66-FB775BDAEC79}" type="presParOf" srcId="{826BC540-88E6-47C4-9D97-82755D47C37D}" destId="{39AA0716-FEC3-46AB-A06E-CF8EF5230FF5}" srcOrd="2" destOrd="0" presId="urn:microsoft.com/office/officeart/2005/8/layout/matrix3"/>
    <dgm:cxn modelId="{DD5E0718-D850-476A-A8A1-F85B82190C7D}" type="presParOf" srcId="{826BC540-88E6-47C4-9D97-82755D47C37D}" destId="{371809C8-BCBD-4712-8326-FB712D7C876E}" srcOrd="3" destOrd="0" presId="urn:microsoft.com/office/officeart/2005/8/layout/matrix3"/>
    <dgm:cxn modelId="{CC8008F4-B2EB-4D1D-9568-C0465D25DED5}" type="presParOf" srcId="{826BC540-88E6-47C4-9D97-82755D47C37D}" destId="{F5BD8D6A-2F7E-4DB4-981B-B85042AF0B4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AEC446-28B5-4C9F-AE01-C9EA4A42B33D}">
      <dsp:nvSpPr>
        <dsp:cNvPr id="0" name=""/>
        <dsp:cNvSpPr/>
      </dsp:nvSpPr>
      <dsp:spPr>
        <a:xfrm>
          <a:off x="320645" y="181194"/>
          <a:ext cx="7892890" cy="15326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38117" tIns="80010" rIns="80010" bIns="80010" numCol="1" spcCol="1270" anchor="ctr" anchorCtr="0">
          <a:noAutofit/>
        </a:bodyPr>
        <a:lstStyle/>
        <a:p>
          <a:pPr marL="182563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70C0"/>
              </a:solidFill>
              <a:cs typeface="Times New Roman" pitchFamily="18" charset="0"/>
            </a:rPr>
            <a:t>Обеспечение государством равенства возможностей для каждого ребенка в получении дошкольного образования </a:t>
          </a:r>
          <a:endParaRPr lang="ru-RU" sz="2100" kern="1200" dirty="0">
            <a:solidFill>
              <a:srgbClr val="0070C0"/>
            </a:solidFill>
          </a:endParaRPr>
        </a:p>
      </dsp:txBody>
      <dsp:txXfrm>
        <a:off x="320645" y="181194"/>
        <a:ext cx="7892890" cy="1532652"/>
      </dsp:txXfrm>
    </dsp:sp>
    <dsp:sp modelId="{AE73A80B-AA44-4BE1-832C-0CC13B6B8245}">
      <dsp:nvSpPr>
        <dsp:cNvPr id="0" name=""/>
        <dsp:cNvSpPr/>
      </dsp:nvSpPr>
      <dsp:spPr>
        <a:xfrm>
          <a:off x="180869" y="432981"/>
          <a:ext cx="1072856" cy="99632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A93CA8-4598-4356-9777-56A6806A6E44}">
      <dsp:nvSpPr>
        <dsp:cNvPr id="0" name=""/>
        <dsp:cNvSpPr/>
      </dsp:nvSpPr>
      <dsp:spPr>
        <a:xfrm>
          <a:off x="320645" y="1889250"/>
          <a:ext cx="7892890" cy="15326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38117" tIns="80010" rIns="80010" bIns="80010" numCol="1" spcCol="1270" anchor="ctr" anchorCtr="0">
          <a:noAutofit/>
        </a:bodyPr>
        <a:lstStyle/>
        <a:p>
          <a:pPr marL="182563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B050"/>
              </a:solidFill>
              <a:cs typeface="Times New Roman" pitchFamily="18" charset="0"/>
            </a:rPr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320645" y="1889250"/>
        <a:ext cx="7892890" cy="1532652"/>
      </dsp:txXfrm>
    </dsp:sp>
    <dsp:sp modelId="{F8028653-BF9C-40D5-9FEE-32DBF634565C}">
      <dsp:nvSpPr>
        <dsp:cNvPr id="0" name=""/>
        <dsp:cNvSpPr/>
      </dsp:nvSpPr>
      <dsp:spPr>
        <a:xfrm>
          <a:off x="195036" y="2126939"/>
          <a:ext cx="1044522" cy="107105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63172A-78EA-4197-A6DA-656B0AB678D5}">
      <dsp:nvSpPr>
        <dsp:cNvPr id="0" name=""/>
        <dsp:cNvSpPr/>
      </dsp:nvSpPr>
      <dsp:spPr>
        <a:xfrm>
          <a:off x="522539" y="3661462"/>
          <a:ext cx="7666646" cy="21736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38117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D60093"/>
              </a:solidFill>
              <a:cs typeface="Times New Roman" pitchFamily="18" charset="0"/>
            </a:rPr>
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</a:t>
          </a:r>
          <a:endParaRPr lang="ru-RU" sz="2100" kern="1200" dirty="0">
            <a:solidFill>
              <a:srgbClr val="D60093"/>
            </a:solidFill>
          </a:endParaRPr>
        </a:p>
      </dsp:txBody>
      <dsp:txXfrm>
        <a:off x="522539" y="3661462"/>
        <a:ext cx="7666646" cy="2173653"/>
      </dsp:txXfrm>
    </dsp:sp>
    <dsp:sp modelId="{164BEA08-A34F-4C34-9FA1-1A637E6BA6EF}">
      <dsp:nvSpPr>
        <dsp:cNvPr id="0" name=""/>
        <dsp:cNvSpPr/>
      </dsp:nvSpPr>
      <dsp:spPr>
        <a:xfrm>
          <a:off x="220146" y="4190820"/>
          <a:ext cx="994302" cy="104695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0D2DCA-3051-4525-9F43-77FBFEE002D2}">
      <dsp:nvSpPr>
        <dsp:cNvPr id="0" name=""/>
        <dsp:cNvSpPr/>
      </dsp:nvSpPr>
      <dsp:spPr>
        <a:xfrm>
          <a:off x="3084414" y="2730500"/>
          <a:ext cx="3208401" cy="12287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rPr>
            <a:t>ФГОС</a:t>
          </a:r>
          <a:endParaRPr lang="ru-RU" sz="3200" b="1" kern="120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206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3084414" y="2730500"/>
        <a:ext cx="3208401" cy="1228734"/>
      </dsp:txXfrm>
    </dsp:sp>
    <dsp:sp modelId="{5AEA5D92-39F7-45A5-B0F0-A1828D7260BC}">
      <dsp:nvSpPr>
        <dsp:cNvPr id="0" name=""/>
        <dsp:cNvSpPr/>
      </dsp:nvSpPr>
      <dsp:spPr>
        <a:xfrm rot="16032879">
          <a:off x="4047133" y="2147940"/>
          <a:ext cx="11664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64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65CBA-CBC4-44AF-8DD4-3B407DA0CFCB}">
      <dsp:nvSpPr>
        <dsp:cNvPr id="0" name=""/>
        <dsp:cNvSpPr/>
      </dsp:nvSpPr>
      <dsp:spPr>
        <a:xfrm>
          <a:off x="1468870" y="330508"/>
          <a:ext cx="6206258" cy="12348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Требования к </a:t>
          </a: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структуре</a:t>
          </a:r>
          <a:endParaRPr lang="en-US" sz="20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Основной образовательной программы ДО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8870" y="330508"/>
        <a:ext cx="6206258" cy="1234872"/>
      </dsp:txXfrm>
    </dsp:sp>
    <dsp:sp modelId="{FF277602-73CA-41FA-A645-9549FE3C9F56}">
      <dsp:nvSpPr>
        <dsp:cNvPr id="0" name=""/>
        <dsp:cNvSpPr/>
      </dsp:nvSpPr>
      <dsp:spPr>
        <a:xfrm rot="8530956">
          <a:off x="3002591" y="4265636"/>
          <a:ext cx="9994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94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83EBA-544F-47BC-9669-DF67CE5D7073}">
      <dsp:nvSpPr>
        <dsp:cNvPr id="0" name=""/>
        <dsp:cNvSpPr/>
      </dsp:nvSpPr>
      <dsp:spPr>
        <a:xfrm>
          <a:off x="285726" y="4572038"/>
          <a:ext cx="4052653" cy="12348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Требования к </a:t>
          </a:r>
          <a:r>
            <a:rPr lang="ru-RU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условиям</a:t>
          </a:r>
          <a:r>
            <a:rPr lang="ru-RU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реализации ООП ДО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726" y="4572038"/>
        <a:ext cx="4052653" cy="1234872"/>
      </dsp:txXfrm>
    </dsp:sp>
    <dsp:sp modelId="{849AD0C1-0423-4B03-92AB-CAE0CA76756E}">
      <dsp:nvSpPr>
        <dsp:cNvPr id="0" name=""/>
        <dsp:cNvSpPr/>
      </dsp:nvSpPr>
      <dsp:spPr>
        <a:xfrm rot="2348121">
          <a:off x="5334733" y="4265632"/>
          <a:ext cx="970910" cy="0"/>
        </a:xfrm>
        <a:prstGeom prst="upArrow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7861F-30B2-4E19-A691-A09F4B7336DC}">
      <dsp:nvSpPr>
        <dsp:cNvPr id="0" name=""/>
        <dsp:cNvSpPr/>
      </dsp:nvSpPr>
      <dsp:spPr>
        <a:xfrm>
          <a:off x="4929206" y="4572029"/>
          <a:ext cx="4052653" cy="12348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Требования к </a:t>
          </a:r>
          <a:r>
            <a:rPr lang="ru-RU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результатам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освоения ООП ДО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9206" y="4572029"/>
        <a:ext cx="4052653" cy="12348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DC521-C1BE-40B9-B722-29E4A8560212}">
      <dsp:nvSpPr>
        <dsp:cNvPr id="0" name=""/>
        <dsp:cNvSpPr/>
      </dsp:nvSpPr>
      <dsp:spPr>
        <a:xfrm>
          <a:off x="2681052" y="1802"/>
          <a:ext cx="1853132" cy="12045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познавательное развитие </a:t>
          </a:r>
          <a:endParaRPr lang="ru-RU" sz="1800" b="1" kern="1200" dirty="0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681052" y="1802"/>
        <a:ext cx="1853132" cy="1204536"/>
      </dsp:txXfrm>
    </dsp:sp>
    <dsp:sp modelId="{B809D2D2-0B48-487F-A336-BB24BBDDFD65}">
      <dsp:nvSpPr>
        <dsp:cNvPr id="0" name=""/>
        <dsp:cNvSpPr/>
      </dsp:nvSpPr>
      <dsp:spPr>
        <a:xfrm>
          <a:off x="1199942" y="604070"/>
          <a:ext cx="4815352" cy="4815352"/>
        </a:xfrm>
        <a:custGeom>
          <a:avLst/>
          <a:gdLst/>
          <a:ahLst/>
          <a:cxnLst/>
          <a:rect l="0" t="0" r="0" b="0"/>
          <a:pathLst>
            <a:path>
              <a:moveTo>
                <a:pt x="3582778" y="306238"/>
              </a:moveTo>
              <a:arcTo wR="2407676" hR="2407676" stAng="17952809" swAng="121253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F1699-B290-4862-9897-5490400B3732}">
      <dsp:nvSpPr>
        <dsp:cNvPr id="0" name=""/>
        <dsp:cNvSpPr/>
      </dsp:nvSpPr>
      <dsp:spPr>
        <a:xfrm>
          <a:off x="4970888" y="1665466"/>
          <a:ext cx="1853132" cy="1204536"/>
        </a:xfrm>
        <a:prstGeom prst="roundRect">
          <a:avLst/>
        </a:prstGeom>
        <a:gradFill rotWithShape="0">
          <a:gsLst>
            <a:gs pos="0">
              <a:schemeClr val="accent2">
                <a:hueOff val="-664864"/>
                <a:satOff val="-17903"/>
                <a:lumOff val="7598"/>
                <a:alphaOff val="0"/>
                <a:tint val="50000"/>
                <a:satMod val="300000"/>
              </a:schemeClr>
            </a:gs>
            <a:gs pos="35000">
              <a:schemeClr val="accent2">
                <a:hueOff val="-664864"/>
                <a:satOff val="-17903"/>
                <a:lumOff val="7598"/>
                <a:alphaOff val="0"/>
                <a:tint val="37000"/>
                <a:satMod val="300000"/>
              </a:schemeClr>
            </a:gs>
            <a:gs pos="100000">
              <a:schemeClr val="accent2">
                <a:hueOff val="-664864"/>
                <a:satOff val="-17903"/>
                <a:lumOff val="75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социально-коммуникативное развитие </a:t>
          </a:r>
          <a:endParaRPr lang="ru-RU" sz="1600" b="1" kern="1200" dirty="0"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970888" y="1665466"/>
        <a:ext cx="1853132" cy="1204536"/>
      </dsp:txXfrm>
    </dsp:sp>
    <dsp:sp modelId="{65ABF2D0-81B8-4CB6-AF7C-8D70EB1A1AB9}">
      <dsp:nvSpPr>
        <dsp:cNvPr id="0" name=""/>
        <dsp:cNvSpPr/>
      </dsp:nvSpPr>
      <dsp:spPr>
        <a:xfrm>
          <a:off x="1199942" y="604070"/>
          <a:ext cx="4815352" cy="4815352"/>
        </a:xfrm>
        <a:custGeom>
          <a:avLst/>
          <a:gdLst/>
          <a:ahLst/>
          <a:cxnLst/>
          <a:rect l="0" t="0" r="0" b="0"/>
          <a:pathLst>
            <a:path>
              <a:moveTo>
                <a:pt x="4809592" y="2574114"/>
              </a:moveTo>
              <a:arcTo wR="2407676" hR="2407676" stAng="21837835" swAng="1360496"/>
            </a:path>
          </a:pathLst>
        </a:custGeom>
        <a:noFill/>
        <a:ln w="9525" cap="flat" cmpd="sng" algn="ctr">
          <a:solidFill>
            <a:schemeClr val="accent2">
              <a:hueOff val="-664864"/>
              <a:satOff val="-17903"/>
              <a:lumOff val="75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104BF-2745-40D6-AED6-CE7493F5119F}">
      <dsp:nvSpPr>
        <dsp:cNvPr id="0" name=""/>
        <dsp:cNvSpPr/>
      </dsp:nvSpPr>
      <dsp:spPr>
        <a:xfrm>
          <a:off x="4096249" y="4357330"/>
          <a:ext cx="1853132" cy="1204536"/>
        </a:xfrm>
        <a:prstGeom prst="roundRect">
          <a:avLst/>
        </a:prstGeom>
        <a:gradFill rotWithShape="0">
          <a:gsLst>
            <a:gs pos="0">
              <a:schemeClr val="accent2">
                <a:hueOff val="-1329729"/>
                <a:satOff val="-35807"/>
                <a:lumOff val="15196"/>
                <a:alphaOff val="0"/>
                <a:tint val="50000"/>
                <a:satMod val="300000"/>
              </a:schemeClr>
            </a:gs>
            <a:gs pos="35000">
              <a:schemeClr val="accent2">
                <a:hueOff val="-1329729"/>
                <a:satOff val="-35807"/>
                <a:lumOff val="15196"/>
                <a:alphaOff val="0"/>
                <a:tint val="37000"/>
                <a:satMod val="300000"/>
              </a:schemeClr>
            </a:gs>
            <a:gs pos="100000">
              <a:schemeClr val="accent2">
                <a:hueOff val="-1329729"/>
                <a:satOff val="-35807"/>
                <a:lumOff val="15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художественно-эстетическое развитие 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096249" y="4357330"/>
        <a:ext cx="1853132" cy="1204536"/>
      </dsp:txXfrm>
    </dsp:sp>
    <dsp:sp modelId="{9B365D81-7C09-4A76-934B-6D17826DE859}">
      <dsp:nvSpPr>
        <dsp:cNvPr id="0" name=""/>
        <dsp:cNvSpPr/>
      </dsp:nvSpPr>
      <dsp:spPr>
        <a:xfrm>
          <a:off x="1199942" y="604070"/>
          <a:ext cx="4815352" cy="4815352"/>
        </a:xfrm>
        <a:custGeom>
          <a:avLst/>
          <a:gdLst/>
          <a:ahLst/>
          <a:cxnLst/>
          <a:rect l="0" t="0" r="0" b="0"/>
          <a:pathLst>
            <a:path>
              <a:moveTo>
                <a:pt x="2703522" y="4797107"/>
              </a:moveTo>
              <a:arcTo wR="2407676" hR="2407676" stAng="4976512" swAng="846977"/>
            </a:path>
          </a:pathLst>
        </a:custGeom>
        <a:noFill/>
        <a:ln w="9525" cap="flat" cmpd="sng" algn="ctr">
          <a:solidFill>
            <a:schemeClr val="accent2">
              <a:hueOff val="-1329729"/>
              <a:satOff val="-35807"/>
              <a:lumOff val="1519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3C1C9-9ECE-40C8-BE82-B033E8D7BCA9}">
      <dsp:nvSpPr>
        <dsp:cNvPr id="0" name=""/>
        <dsp:cNvSpPr/>
      </dsp:nvSpPr>
      <dsp:spPr>
        <a:xfrm>
          <a:off x="1265856" y="4357330"/>
          <a:ext cx="1853132" cy="1204536"/>
        </a:xfrm>
        <a:prstGeom prst="roundRect">
          <a:avLst/>
        </a:prstGeom>
        <a:gradFill rotWithShape="0">
          <a:gsLst>
            <a:gs pos="0">
              <a:schemeClr val="accent2">
                <a:hueOff val="-1994593"/>
                <a:satOff val="-53710"/>
                <a:lumOff val="22794"/>
                <a:alphaOff val="0"/>
                <a:tint val="50000"/>
                <a:satMod val="300000"/>
              </a:schemeClr>
            </a:gs>
            <a:gs pos="35000">
              <a:schemeClr val="accent2">
                <a:hueOff val="-1994593"/>
                <a:satOff val="-53710"/>
                <a:lumOff val="22794"/>
                <a:alphaOff val="0"/>
                <a:tint val="37000"/>
                <a:satMod val="300000"/>
              </a:schemeClr>
            </a:gs>
            <a:gs pos="100000">
              <a:schemeClr val="accent2">
                <a:hueOff val="-1994593"/>
                <a:satOff val="-53710"/>
                <a:lumOff val="227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речевое развитие</a:t>
          </a:r>
        </a:p>
      </dsp:txBody>
      <dsp:txXfrm>
        <a:off x="1265856" y="4357330"/>
        <a:ext cx="1853132" cy="1204536"/>
      </dsp:txXfrm>
    </dsp:sp>
    <dsp:sp modelId="{82EC3FDC-135B-4B92-9B74-D00BB3BC0592}">
      <dsp:nvSpPr>
        <dsp:cNvPr id="0" name=""/>
        <dsp:cNvSpPr/>
      </dsp:nvSpPr>
      <dsp:spPr>
        <a:xfrm>
          <a:off x="1199942" y="604070"/>
          <a:ext cx="4815352" cy="4815352"/>
        </a:xfrm>
        <a:custGeom>
          <a:avLst/>
          <a:gdLst/>
          <a:ahLst/>
          <a:cxnLst/>
          <a:rect l="0" t="0" r="0" b="0"/>
          <a:pathLst>
            <a:path>
              <a:moveTo>
                <a:pt x="255573" y="3487194"/>
              </a:moveTo>
              <a:arcTo wR="2407676" hR="2407676" stAng="9201669" swAng="1360496"/>
            </a:path>
          </a:pathLst>
        </a:custGeom>
        <a:noFill/>
        <a:ln w="9525" cap="flat" cmpd="sng" algn="ctr">
          <a:solidFill>
            <a:schemeClr val="accent2">
              <a:hueOff val="-1994593"/>
              <a:satOff val="-53710"/>
              <a:lumOff val="2279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773CA-BBC9-4490-92DD-2A67588E8164}">
      <dsp:nvSpPr>
        <dsp:cNvPr id="0" name=""/>
        <dsp:cNvSpPr/>
      </dsp:nvSpPr>
      <dsp:spPr>
        <a:xfrm>
          <a:off x="391216" y="1665466"/>
          <a:ext cx="1853132" cy="1204536"/>
        </a:xfrm>
        <a:prstGeom prst="roundRect">
          <a:avLst/>
        </a:prstGeom>
        <a:gradFill rotWithShape="0">
          <a:gsLst>
            <a:gs pos="0">
              <a:schemeClr val="accent2">
                <a:hueOff val="-2659457"/>
                <a:satOff val="-71613"/>
                <a:lumOff val="30392"/>
                <a:alphaOff val="0"/>
                <a:tint val="50000"/>
                <a:satMod val="300000"/>
              </a:schemeClr>
            </a:gs>
            <a:gs pos="35000">
              <a:schemeClr val="accent2">
                <a:hueOff val="-2659457"/>
                <a:satOff val="-71613"/>
                <a:lumOff val="30392"/>
                <a:alphaOff val="0"/>
                <a:tint val="37000"/>
                <a:satMod val="300000"/>
              </a:schemeClr>
            </a:gs>
            <a:gs pos="100000">
              <a:schemeClr val="accent2">
                <a:hueOff val="-2659457"/>
                <a:satOff val="-71613"/>
                <a:lumOff val="30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физическое развитие</a:t>
          </a:r>
          <a:endParaRPr lang="ru-RU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91216" y="1665466"/>
        <a:ext cx="1853132" cy="1204536"/>
      </dsp:txXfrm>
    </dsp:sp>
    <dsp:sp modelId="{A9F7B4C4-11FE-49FB-9E6D-5B954A68B470}">
      <dsp:nvSpPr>
        <dsp:cNvPr id="0" name=""/>
        <dsp:cNvSpPr/>
      </dsp:nvSpPr>
      <dsp:spPr>
        <a:xfrm>
          <a:off x="1199942" y="604070"/>
          <a:ext cx="4815352" cy="4815352"/>
        </a:xfrm>
        <a:custGeom>
          <a:avLst/>
          <a:gdLst/>
          <a:ahLst/>
          <a:cxnLst/>
          <a:rect l="0" t="0" r="0" b="0"/>
          <a:pathLst>
            <a:path>
              <a:moveTo>
                <a:pt x="578985" y="841536"/>
              </a:moveTo>
              <a:arcTo wR="2407676" hR="2407676" stAng="13234658" swAng="1212534"/>
            </a:path>
          </a:pathLst>
        </a:custGeom>
        <a:noFill/>
        <a:ln w="9525" cap="flat" cmpd="sng" algn="ctr">
          <a:solidFill>
            <a:schemeClr val="accent2">
              <a:hueOff val="-2659457"/>
              <a:satOff val="-71613"/>
              <a:lumOff val="30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08EB0-B18C-40F2-9800-6F125244C21B}">
      <dsp:nvSpPr>
        <dsp:cNvPr id="0" name=""/>
        <dsp:cNvSpPr/>
      </dsp:nvSpPr>
      <dsp:spPr>
        <a:xfrm>
          <a:off x="185182" y="0"/>
          <a:ext cx="3863475" cy="93515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Обязательная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185182" y="0"/>
        <a:ext cx="3863475" cy="935151"/>
      </dsp:txXfrm>
    </dsp:sp>
    <dsp:sp modelId="{D6FEFFE2-FAFA-46FE-83DA-7FA6FB314D9A}">
      <dsp:nvSpPr>
        <dsp:cNvPr id="0" name=""/>
        <dsp:cNvSpPr/>
      </dsp:nvSpPr>
      <dsp:spPr>
        <a:xfrm>
          <a:off x="571530" y="935151"/>
          <a:ext cx="477759" cy="194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7483"/>
              </a:lnTo>
              <a:lnTo>
                <a:pt x="477759" y="194748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A7000-01AB-4916-AB7A-3E396D7298D7}">
      <dsp:nvSpPr>
        <dsp:cNvPr id="0" name=""/>
        <dsp:cNvSpPr/>
      </dsp:nvSpPr>
      <dsp:spPr>
        <a:xfrm>
          <a:off x="1049290" y="1342468"/>
          <a:ext cx="3204498" cy="3080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Комплексный подход обеспечивает развитие воспитанников во всех пяти взаимодополняющих образовательных областях (в соответствии с п. 3 настоящих Требований</a:t>
          </a:r>
          <a:br>
            <a:rPr lang="ru-RU" sz="2000" kern="1200" dirty="0" smtClean="0"/>
          </a:br>
          <a:r>
            <a:rPr lang="ru-RU" sz="2000" kern="1200" dirty="0" smtClean="0"/>
            <a:t>к структуре Программы) </a:t>
          </a:r>
          <a:endParaRPr lang="ru-RU" sz="2000" kern="1200" dirty="0"/>
        </a:p>
      </dsp:txBody>
      <dsp:txXfrm>
        <a:off x="1049290" y="1342468"/>
        <a:ext cx="3204498" cy="3080332"/>
      </dsp:txXfrm>
    </dsp:sp>
    <dsp:sp modelId="{363AAE09-684A-4CF0-BC11-914845F47499}">
      <dsp:nvSpPr>
        <dsp:cNvPr id="0" name=""/>
        <dsp:cNvSpPr/>
      </dsp:nvSpPr>
      <dsp:spPr>
        <a:xfrm>
          <a:off x="571530" y="935151"/>
          <a:ext cx="422777" cy="4061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1538"/>
              </a:lnTo>
              <a:lnTo>
                <a:pt x="422777" y="406153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F0076-CDE8-473B-928C-0798BB55C4AD}">
      <dsp:nvSpPr>
        <dsp:cNvPr id="0" name=""/>
        <dsp:cNvSpPr/>
      </dsp:nvSpPr>
      <dsp:spPr>
        <a:xfrm>
          <a:off x="994307" y="4600339"/>
          <a:ext cx="1866988" cy="792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менее 60 %</a:t>
          </a:r>
          <a:br>
            <a:rPr lang="ru-RU" sz="1600" kern="1200" dirty="0" smtClean="0"/>
          </a:br>
          <a:r>
            <a:rPr lang="ru-RU" sz="1600" kern="1200" dirty="0" smtClean="0"/>
            <a:t>от общего объема</a:t>
          </a:r>
          <a:endParaRPr lang="ru-RU" sz="1600" kern="1200" dirty="0"/>
        </a:p>
      </dsp:txBody>
      <dsp:txXfrm>
        <a:off x="994307" y="4600339"/>
        <a:ext cx="1866988" cy="792699"/>
      </dsp:txXfrm>
    </dsp:sp>
    <dsp:sp modelId="{31DF5A0B-6677-42F2-A325-DF2C936FEDE5}">
      <dsp:nvSpPr>
        <dsp:cNvPr id="0" name=""/>
        <dsp:cNvSpPr/>
      </dsp:nvSpPr>
      <dsp:spPr>
        <a:xfrm>
          <a:off x="4422522" y="0"/>
          <a:ext cx="3863475" cy="9412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Часть, формируемая участниками образовательных отношений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4422522" y="0"/>
        <a:ext cx="3863475" cy="941288"/>
      </dsp:txXfrm>
    </dsp:sp>
    <dsp:sp modelId="{77EB633A-BEE3-4213-86D2-3EB1A5AC9AD6}">
      <dsp:nvSpPr>
        <dsp:cNvPr id="0" name=""/>
        <dsp:cNvSpPr/>
      </dsp:nvSpPr>
      <dsp:spPr>
        <a:xfrm>
          <a:off x="4808870" y="941288"/>
          <a:ext cx="380732" cy="196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028"/>
              </a:lnTo>
              <a:lnTo>
                <a:pt x="380732" y="196702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77E2C-FE64-45F5-B9D8-72F95D2AF826}">
      <dsp:nvSpPr>
        <dsp:cNvPr id="0" name=""/>
        <dsp:cNvSpPr/>
      </dsp:nvSpPr>
      <dsp:spPr>
        <a:xfrm>
          <a:off x="5189602" y="1368151"/>
          <a:ext cx="3204498" cy="3080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Выбранные и/или разработанные самостоятельно участниками образовательных отношений парциальные</a:t>
          </a:r>
          <a:r>
            <a:rPr lang="ru-RU" sz="2000" kern="1200" baseline="30000" dirty="0" smtClean="0"/>
            <a:t> </a:t>
          </a:r>
          <a:r>
            <a:rPr lang="ru-RU" sz="2000" kern="1200" dirty="0" smtClean="0"/>
            <a:t>программы, методики, формы организации образовательной работы</a:t>
          </a:r>
          <a:endParaRPr lang="ru-RU" sz="2000" kern="1200" dirty="0"/>
        </a:p>
      </dsp:txBody>
      <dsp:txXfrm>
        <a:off x="5189602" y="1368151"/>
        <a:ext cx="3204498" cy="3080332"/>
      </dsp:txXfrm>
    </dsp:sp>
    <dsp:sp modelId="{A7115C58-F8F6-4658-966A-DE3E661D79B2}">
      <dsp:nvSpPr>
        <dsp:cNvPr id="0" name=""/>
        <dsp:cNvSpPr/>
      </dsp:nvSpPr>
      <dsp:spPr>
        <a:xfrm>
          <a:off x="4808870" y="941288"/>
          <a:ext cx="375523" cy="4062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961"/>
              </a:lnTo>
              <a:lnTo>
                <a:pt x="375523" y="40629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9A69D-3F61-46D1-92ED-7358A7889836}">
      <dsp:nvSpPr>
        <dsp:cNvPr id="0" name=""/>
        <dsp:cNvSpPr/>
      </dsp:nvSpPr>
      <dsp:spPr>
        <a:xfrm>
          <a:off x="5184393" y="4607900"/>
          <a:ext cx="1866988" cy="792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более 40 %</a:t>
          </a:r>
          <a:endParaRPr lang="ru-RU" sz="1600" kern="1200" dirty="0"/>
        </a:p>
      </dsp:txBody>
      <dsp:txXfrm>
        <a:off x="5184393" y="4607900"/>
        <a:ext cx="1866988" cy="7926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D0922-66AC-4B3D-B700-48EBD688E45A}">
      <dsp:nvSpPr>
        <dsp:cNvPr id="0" name=""/>
        <dsp:cNvSpPr/>
      </dsp:nvSpPr>
      <dsp:spPr>
        <a:xfrm rot="5400000">
          <a:off x="-271974" y="273915"/>
          <a:ext cx="1813165" cy="1269216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</a:t>
          </a:r>
          <a:endParaRPr lang="ru-RU" sz="3600" kern="1200" dirty="0"/>
        </a:p>
      </dsp:txBody>
      <dsp:txXfrm rot="5400000">
        <a:off x="-271974" y="273915"/>
        <a:ext cx="1813165" cy="1269216"/>
      </dsp:txXfrm>
    </dsp:sp>
    <dsp:sp modelId="{18232E7C-4BFF-4264-A8E3-ABF5C708FF9B}">
      <dsp:nvSpPr>
        <dsp:cNvPr id="0" name=""/>
        <dsp:cNvSpPr/>
      </dsp:nvSpPr>
      <dsp:spPr>
        <a:xfrm rot="5400000">
          <a:off x="3681733" y="-2410576"/>
          <a:ext cx="1178557" cy="6003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Пояснительная записка</a:t>
          </a:r>
          <a:endParaRPr lang="ru-RU" sz="3600" kern="1200" dirty="0"/>
        </a:p>
      </dsp:txBody>
      <dsp:txXfrm rot="5400000">
        <a:off x="3681733" y="-2410576"/>
        <a:ext cx="1178557" cy="6003591"/>
      </dsp:txXfrm>
    </dsp:sp>
    <dsp:sp modelId="{75FD00B3-5DF3-4148-86AA-B4E0C55BD531}">
      <dsp:nvSpPr>
        <dsp:cNvPr id="0" name=""/>
        <dsp:cNvSpPr/>
      </dsp:nvSpPr>
      <dsp:spPr>
        <a:xfrm rot="5400000">
          <a:off x="-271974" y="1796224"/>
          <a:ext cx="1813165" cy="1269216"/>
        </a:xfrm>
        <a:prstGeom prst="chevron">
          <a:avLst/>
        </a:prstGeom>
        <a:solidFill>
          <a:schemeClr val="accent6">
            <a:shade val="80000"/>
            <a:hueOff val="-146485"/>
            <a:satOff val="5889"/>
            <a:lumOff val="20932"/>
            <a:alphaOff val="0"/>
          </a:schemeClr>
        </a:solidFill>
        <a:ln w="25400" cap="flat" cmpd="sng" algn="ctr">
          <a:solidFill>
            <a:schemeClr val="accent6">
              <a:shade val="80000"/>
              <a:hueOff val="-146485"/>
              <a:satOff val="5889"/>
              <a:lumOff val="20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</a:t>
          </a:r>
          <a:endParaRPr lang="ru-RU" sz="3600" kern="1200" dirty="0"/>
        </a:p>
      </dsp:txBody>
      <dsp:txXfrm rot="5400000">
        <a:off x="-271974" y="1796224"/>
        <a:ext cx="1813165" cy="1269216"/>
      </dsp:txXfrm>
    </dsp:sp>
    <dsp:sp modelId="{F3B3D33C-084F-4F45-B26F-A3990CC43AF7}">
      <dsp:nvSpPr>
        <dsp:cNvPr id="0" name=""/>
        <dsp:cNvSpPr/>
      </dsp:nvSpPr>
      <dsp:spPr>
        <a:xfrm rot="5400000">
          <a:off x="3681733" y="-888267"/>
          <a:ext cx="1178557" cy="6003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146485"/>
              <a:satOff val="5889"/>
              <a:lumOff val="20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Целевые</a:t>
          </a:r>
          <a:r>
            <a:rPr lang="ru-RU" sz="4800" kern="1200" dirty="0" smtClean="0"/>
            <a:t> ориентиры</a:t>
          </a:r>
          <a:endParaRPr lang="ru-RU" sz="4800" kern="1200" dirty="0"/>
        </a:p>
      </dsp:txBody>
      <dsp:txXfrm rot="5400000">
        <a:off x="3681733" y="-888267"/>
        <a:ext cx="1178557" cy="60035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E056C3-B4C7-45D2-816F-A9C06077303B}">
      <dsp:nvSpPr>
        <dsp:cNvPr id="0" name=""/>
        <dsp:cNvSpPr/>
      </dsp:nvSpPr>
      <dsp:spPr>
        <a:xfrm>
          <a:off x="2288483" y="0"/>
          <a:ext cx="4064000" cy="4064000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0C1738-B960-414D-83B0-46BA6B949660}">
      <dsp:nvSpPr>
        <dsp:cNvPr id="0" name=""/>
        <dsp:cNvSpPr/>
      </dsp:nvSpPr>
      <dsp:spPr>
        <a:xfrm>
          <a:off x="324451" y="148700"/>
          <a:ext cx="3780002" cy="18000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Развитие специфических видов деятельности</a:t>
          </a:r>
          <a:endParaRPr lang="ru-RU" sz="2200" kern="1200" dirty="0"/>
        </a:p>
      </dsp:txBody>
      <dsp:txXfrm>
        <a:off x="324451" y="148700"/>
        <a:ext cx="3780002" cy="1800007"/>
      </dsp:txXfrm>
    </dsp:sp>
    <dsp:sp modelId="{39AA0716-FEC3-46AB-A06E-CF8EF5230FF5}">
      <dsp:nvSpPr>
        <dsp:cNvPr id="0" name=""/>
        <dsp:cNvSpPr/>
      </dsp:nvSpPr>
      <dsp:spPr>
        <a:xfrm>
          <a:off x="4500920" y="148700"/>
          <a:ext cx="3780002" cy="18000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Становление первичной ценностной ориентации</a:t>
          </a:r>
          <a:br>
            <a:rPr lang="ru-RU" sz="2200" kern="1200" dirty="0" smtClean="0"/>
          </a:br>
          <a:r>
            <a:rPr lang="ru-RU" sz="2200" kern="1200" dirty="0" smtClean="0"/>
            <a:t>и социализации</a:t>
          </a:r>
          <a:endParaRPr lang="ru-RU" sz="2200" kern="1200" dirty="0"/>
        </a:p>
      </dsp:txBody>
      <dsp:txXfrm>
        <a:off x="4500920" y="148700"/>
        <a:ext cx="3780002" cy="1800007"/>
      </dsp:txXfrm>
    </dsp:sp>
    <dsp:sp modelId="{371809C8-BCBD-4712-8326-FB712D7C876E}">
      <dsp:nvSpPr>
        <dsp:cNvPr id="0" name=""/>
        <dsp:cNvSpPr/>
      </dsp:nvSpPr>
      <dsp:spPr>
        <a:xfrm>
          <a:off x="324451" y="2083624"/>
          <a:ext cx="3780002" cy="18000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Развитие первичных представлений</a:t>
          </a:r>
          <a:endParaRPr lang="ru-RU" sz="2200" kern="1200" dirty="0"/>
        </a:p>
      </dsp:txBody>
      <dsp:txXfrm>
        <a:off x="324451" y="2083624"/>
        <a:ext cx="3780002" cy="1800007"/>
      </dsp:txXfrm>
    </dsp:sp>
    <dsp:sp modelId="{F5BD8D6A-2F7E-4DB4-981B-B85042AF0B41}">
      <dsp:nvSpPr>
        <dsp:cNvPr id="0" name=""/>
        <dsp:cNvSpPr/>
      </dsp:nvSpPr>
      <dsp:spPr>
        <a:xfrm>
          <a:off x="4500920" y="2083624"/>
          <a:ext cx="3780002" cy="18000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Коррекция нарушений развития детей с ОВЗ и детей-инвалидов и оказание им квалифицированной помощи</a:t>
          </a:r>
          <a:br>
            <a:rPr lang="ru-RU" sz="1800" kern="1200" dirty="0" smtClean="0"/>
          </a:br>
          <a:r>
            <a:rPr lang="ru-RU" sz="1800" kern="1200" dirty="0" smtClean="0"/>
            <a:t>в освоении основной образовательной программы</a:t>
          </a:r>
          <a:endParaRPr lang="ru-RU" sz="1800" kern="1200" dirty="0"/>
        </a:p>
      </dsp:txBody>
      <dsp:txXfrm>
        <a:off x="4500920" y="2083624"/>
        <a:ext cx="3780002" cy="1800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0E573-8640-40F0-B2DC-7E0107F03997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C5CBB-C728-4325-A71F-320F70964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C60ED-53B4-45A6-BD11-AE0B1439C9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5999D-B4BB-46B2-B97E-27C6FACB74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D78D30-911D-47B4-890C-2CE5AA0292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AEC26-A912-4CBC-B48E-1C789A2CD1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761A6-CC52-40A6-8AC6-C9A4A41A22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D4E65-B318-45D2-B7F7-84256C64989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3F0D8-A2FA-4A71-B02B-46D55CD8C0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8F9A3C-DFA4-4111-A1D4-B2014C1BE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6908-0A2B-4E5E-A86D-3B7AA5E0D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F3729-85B6-41C2-BACD-11EC23DA5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F732-5FB3-418A-A925-3A68D3381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A236-7346-4FCC-AD6F-F2DDA848A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1AC19-DA26-4902-9D15-D14D41DE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3E4E-6211-4BC7-8495-ABDEAE16D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F4ACA-5860-40CC-87C2-8A93B3FCE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9C36-79A0-4CD6-9707-0EB1AC8E7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8435-F1A8-4267-97F6-87BBBD3BC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94E56-C71A-4F92-848E-1E15E4B2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5A5606-3E1A-4C1A-96A4-93844955D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643834" cy="2214578"/>
          </a:xfrm>
        </p:spPr>
        <p:txBody>
          <a:bodyPr lIns="45720" tIns="0" rIns="45720" bIns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ФЕДЕРАЛЬНЫЙ ГОСУДАРСТВЕННЫЙ ОБРАЗОВАТЕЛЬНЫЙ СТАНДАРТ ДОШКОЛЬНОГО ОБРАЗОВАНИЯ</a:t>
            </a:r>
            <a:endParaRPr lang="ru-RU" sz="3200" b="1" cap="all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7"/>
          <p:cNvSpPr txBox="1">
            <a:spLocks/>
          </p:cNvSpPr>
          <p:nvPr/>
        </p:nvSpPr>
        <p:spPr bwMode="auto">
          <a:xfrm>
            <a:off x="3000375" y="5929313"/>
            <a:ext cx="61436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altLang="ru-RU" sz="1500" b="1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одготовила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педагог-психолог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О.А.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Шарова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1500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88" y="4643438"/>
            <a:ext cx="5715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solidFill>
                  <a:schemeClr val="accent6">
                    <a:lumMod val="50000"/>
                  </a:schemeClr>
                </a:solidFill>
                <a:latin typeface="+mn-lt"/>
              </a:rPr>
              <a:t>Ознакомительный материал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solidFill>
                  <a:schemeClr val="accent6">
                    <a:lumMod val="50000"/>
                  </a:schemeClr>
                </a:solidFill>
                <a:latin typeface="+mn-lt"/>
              </a:rPr>
              <a:t>для родителей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1428736"/>
            <a:ext cx="6357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МБДОУ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«Добрянский детский сад №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21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19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200" y="0"/>
            <a:ext cx="2717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 txBox="1">
            <a:spLocks/>
          </p:cNvSpPr>
          <p:nvPr/>
        </p:nvSpPr>
        <p:spPr bwMode="auto">
          <a:xfrm>
            <a:off x="357188" y="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900" b="1" dirty="0">
                <a:solidFill>
                  <a:srgbClr val="002060"/>
                </a:solidFill>
                <a:latin typeface="+mn-lt"/>
                <a:ea typeface="+mj-ea"/>
                <a:cs typeface="Times New Roman" pitchFamily="18" charset="0"/>
              </a:rPr>
              <a:t>ЗАДАЧИ:</a:t>
            </a:r>
          </a:p>
        </p:txBody>
      </p:sp>
      <p:sp>
        <p:nvSpPr>
          <p:cNvPr id="17411" name="Объект 2"/>
          <p:cNvSpPr txBox="1">
            <a:spLocks/>
          </p:cNvSpPr>
          <p:nvPr/>
        </p:nvSpPr>
        <p:spPr bwMode="auto">
          <a:xfrm>
            <a:off x="285750" y="714375"/>
            <a:ext cx="83581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altLang="ru-RU" sz="2200">
                <a:solidFill>
                  <a:srgbClr val="0070C0"/>
                </a:solidFill>
                <a:latin typeface="Times New Roman" pitchFamily="18" charset="0"/>
              </a:rPr>
              <a:t>охрана и укрепление физического и психического здоровья детей </a:t>
            </a:r>
            <a:r>
              <a:rPr lang="ru-RU" altLang="ru-RU" sz="2200">
                <a:latin typeface="Times New Roman" pitchFamily="18" charset="0"/>
              </a:rPr>
              <a:t>(в том числе их эмоционального благополучия);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altLang="ru-RU" sz="2200">
                <a:solidFill>
                  <a:srgbClr val="0070C0"/>
                </a:solidFill>
                <a:latin typeface="Times New Roman" pitchFamily="18" charset="0"/>
              </a:rPr>
              <a:t>сохранение и поддержка индивидуальности ребенка</a:t>
            </a:r>
            <a:r>
              <a:rPr lang="ru-RU" altLang="ru-RU" sz="2200">
                <a:latin typeface="Times New Roman" pitchFamily="18" charset="0"/>
              </a:rPr>
              <a:t>, развитие индивидуальных способностей и творческого потенциала каждого ребенка как субъекта отношений с людьми, миром</a:t>
            </a:r>
            <a:br>
              <a:rPr lang="ru-RU" altLang="ru-RU" sz="2200">
                <a:latin typeface="Times New Roman" pitchFamily="18" charset="0"/>
              </a:rPr>
            </a:br>
            <a:r>
              <a:rPr lang="ru-RU" altLang="ru-RU" sz="2200">
                <a:latin typeface="Times New Roman" pitchFamily="18" charset="0"/>
              </a:rPr>
              <a:t>и самим собой;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altLang="ru-RU" sz="2200">
                <a:solidFill>
                  <a:srgbClr val="0070C0"/>
                </a:solidFill>
                <a:latin typeface="Times New Roman" pitchFamily="18" charset="0"/>
              </a:rPr>
              <a:t>формирование общей культуры воспитанников, развитие </a:t>
            </a:r>
            <a:r>
              <a:rPr lang="ru-RU" altLang="ru-RU" sz="2200">
                <a:latin typeface="Times New Roman" pitchFamily="18" charset="0"/>
              </a:rPr>
              <a:t>их нравственных, интеллектуальных, физических, эстетических </a:t>
            </a:r>
            <a:r>
              <a:rPr lang="ru-RU" altLang="ru-RU" sz="2200">
                <a:solidFill>
                  <a:srgbClr val="0070C0"/>
                </a:solidFill>
                <a:latin typeface="Times New Roman" pitchFamily="18" charset="0"/>
              </a:rPr>
              <a:t>качеств,</a:t>
            </a:r>
            <a:r>
              <a:rPr lang="ru-RU" altLang="ru-RU" sz="2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200">
                <a:latin typeface="Times New Roman" pitchFamily="18" charset="0"/>
              </a:rPr>
              <a:t>инициативности, самостоятельности и ответственности, формирование предпосылок учебной деятельности;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altLang="ru-RU" sz="2200">
                <a:solidFill>
                  <a:srgbClr val="0070C0"/>
                </a:solidFill>
                <a:latin typeface="Times New Roman" pitchFamily="18" charset="0"/>
              </a:rPr>
              <a:t>обеспечение вариативности и разнообразия содержания образовательных программ и организационных форм уровня дошкольного образования</a:t>
            </a:r>
            <a:r>
              <a:rPr lang="ru-RU" altLang="ru-RU" sz="2200">
                <a:latin typeface="Times New Roman" pitchFamily="18" charset="0"/>
              </a:rPr>
              <a:t>, возможности формирования образовательных программ различных уровней сложности</a:t>
            </a:r>
            <a:br>
              <a:rPr lang="ru-RU" altLang="ru-RU" sz="2200">
                <a:latin typeface="Times New Roman" pitchFamily="18" charset="0"/>
              </a:rPr>
            </a:br>
            <a:r>
              <a:rPr lang="ru-RU" altLang="ru-RU" sz="2200">
                <a:latin typeface="Times New Roman" pitchFamily="18" charset="0"/>
              </a:rPr>
              <a:t>и направленности с учетом образовательных потребностей</a:t>
            </a:r>
            <a:br>
              <a:rPr lang="ru-RU" altLang="ru-RU" sz="2200">
                <a:latin typeface="Times New Roman" pitchFamily="18" charset="0"/>
              </a:rPr>
            </a:br>
            <a:r>
              <a:rPr lang="ru-RU" altLang="ru-RU" sz="2200">
                <a:latin typeface="Times New Roman" pitchFamily="18" charset="0"/>
              </a:rPr>
              <a:t>и способностей воспитанников;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 txBox="1">
            <a:spLocks/>
          </p:cNvSpPr>
          <p:nvPr/>
        </p:nvSpPr>
        <p:spPr bwMode="auto">
          <a:xfrm>
            <a:off x="285750" y="285750"/>
            <a:ext cx="83581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altLang="ru-RU" sz="2500" dirty="0">
                <a:solidFill>
                  <a:srgbClr val="0070C0"/>
                </a:solidFill>
                <a:latin typeface="Times New Roman" pitchFamily="18" charset="0"/>
              </a:rPr>
              <a:t>формирование </a:t>
            </a:r>
            <a:r>
              <a:rPr lang="ru-RU" altLang="ru-RU" sz="2500" dirty="0" err="1">
                <a:solidFill>
                  <a:srgbClr val="0070C0"/>
                </a:solidFill>
                <a:latin typeface="Times New Roman" pitchFamily="18" charset="0"/>
              </a:rPr>
              <a:t>социокультурной</a:t>
            </a:r>
            <a:r>
              <a:rPr lang="ru-RU" altLang="ru-RU" sz="2500" dirty="0">
                <a:solidFill>
                  <a:srgbClr val="0070C0"/>
                </a:solidFill>
                <a:latin typeface="Times New Roman" pitchFamily="18" charset="0"/>
              </a:rPr>
              <a:t> среды</a:t>
            </a:r>
            <a:r>
              <a:rPr lang="ru-RU" altLang="ru-RU" sz="2500" dirty="0">
                <a:latin typeface="Times New Roman" pitchFamily="18" charset="0"/>
              </a:rPr>
              <a:t>, соответствующей возрастным и индивидуальным особенностям детей;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altLang="ru-RU" sz="2500" dirty="0">
                <a:solidFill>
                  <a:srgbClr val="0070C0"/>
                </a:solidFill>
                <a:latin typeface="Times New Roman" pitchFamily="18" charset="0"/>
              </a:rPr>
              <a:t>обеспечение равных возможностей полноценного развития каждого ребенка </a:t>
            </a:r>
            <a:r>
              <a:rPr lang="ru-RU" altLang="ru-RU" sz="2500" dirty="0">
                <a:latin typeface="Times New Roman" pitchFamily="18" charset="0"/>
              </a:rPr>
              <a:t>в период дошкольного детства независимо</a:t>
            </a:r>
            <a:br>
              <a:rPr lang="ru-RU" altLang="ru-RU" sz="2500" dirty="0">
                <a:latin typeface="Times New Roman" pitchFamily="18" charset="0"/>
              </a:rPr>
            </a:br>
            <a:r>
              <a:rPr lang="ru-RU" altLang="ru-RU" sz="2500" dirty="0">
                <a:latin typeface="Times New Roman" pitchFamily="18" charset="0"/>
              </a:rPr>
              <a:t>от места проживания, пола, нации, языка, социального статуса, психофизиологических особенностей (в том числе ограниченных возможностей здоровья);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altLang="ru-RU" sz="2500" dirty="0">
                <a:solidFill>
                  <a:srgbClr val="0070C0"/>
                </a:solidFill>
                <a:latin typeface="Times New Roman" pitchFamily="18" charset="0"/>
              </a:rPr>
              <a:t>обеспечение преемственности основных образовательных программ дошкольного и начального общего </a:t>
            </a: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образования;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altLang="ru-RU" sz="2500" dirty="0">
                <a:solidFill>
                  <a:srgbClr val="0070C0"/>
                </a:solidFill>
                <a:latin typeface="Times New Roman" pitchFamily="18" charset="0"/>
              </a:rPr>
              <a:t>определение направлений для систематического межведомственного взаимодействия, </a:t>
            </a:r>
            <a:r>
              <a:rPr lang="ru-RU" altLang="ru-RU" sz="2500" dirty="0">
                <a:latin typeface="Times New Roman" pitchFamily="18" charset="0"/>
              </a:rPr>
              <a:t>а также взаимодействия педагогических и общественных объединений (в том числе сетевого).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>
            <a:alpha val="1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2092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Совокупность требований ФГОС ДО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714356"/>
          <a:ext cx="91440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верх 1"/>
          <p:cNvSpPr/>
          <p:nvPr/>
        </p:nvSpPr>
        <p:spPr>
          <a:xfrm rot="3173725">
            <a:off x="3331370" y="4317206"/>
            <a:ext cx="296862" cy="1158875"/>
          </a:xfrm>
          <a:prstGeom prst="upArrow">
            <a:avLst>
              <a:gd name="adj1" fmla="val 50000"/>
              <a:gd name="adj2" fmla="val 159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18426275" flipH="1">
            <a:off x="5690394" y="4388644"/>
            <a:ext cx="296863" cy="1158875"/>
          </a:xfrm>
          <a:prstGeom prst="upArrow">
            <a:avLst>
              <a:gd name="adj1" fmla="val 50000"/>
              <a:gd name="adj2" fmla="val 159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0800000">
            <a:off x="4500563" y="2286000"/>
            <a:ext cx="287337" cy="1150938"/>
          </a:xfrm>
          <a:prstGeom prst="upArrow">
            <a:avLst>
              <a:gd name="adj1" fmla="val 50000"/>
              <a:gd name="adj2" fmla="val 159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428604"/>
            <a:ext cx="7801004" cy="12985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</a:rPr>
              <a:t>ТРЕБОВАНИЯ К </a:t>
            </a:r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СТРУКТУРЕ </a:t>
            </a:r>
            <a:r>
              <a:rPr lang="ru-RU" sz="3100" b="1" dirty="0" smtClean="0">
                <a:solidFill>
                  <a:srgbClr val="002060"/>
                </a:solidFill>
              </a:rPr>
              <a:t>ОСНОВНОЙ ОБРАЗОВАТЕЛЬНОЙ ПРОГРАММЫ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</a:blip>
          <a:srcRect l="25345" t="34586" r="25891" b="39919"/>
          <a:stretch>
            <a:fillRect/>
          </a:stretch>
        </p:blipFill>
        <p:spPr bwMode="auto">
          <a:xfrm>
            <a:off x="785786" y="2071678"/>
            <a:ext cx="75788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75" y="5072063"/>
            <a:ext cx="7072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+mn-lt"/>
              </a:rPr>
              <a:t>5 образовательных областей</a:t>
            </a:r>
          </a:p>
        </p:txBody>
      </p:sp>
      <p:pic>
        <p:nvPicPr>
          <p:cNvPr id="2150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1207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06425" y="4071938"/>
            <a:ext cx="85375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500">
                <a:latin typeface="+mn-lt"/>
              </a:rPr>
              <a:t> </a:t>
            </a:r>
            <a:endParaRPr lang="ru-RU" sz="2500" dirty="0"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928670"/>
          <a:ext cx="721523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1563" y="214313"/>
            <a:ext cx="7072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+mn-lt"/>
              </a:rPr>
              <a:t>5 образовательных областей: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285750" y="21431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500" b="1">
                <a:solidFill>
                  <a:srgbClr val="00B050"/>
                </a:solidFill>
                <a:latin typeface="Arial" charset="0"/>
              </a:rPr>
              <a:t>ЧАСТИ ПРОГРАММЫ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38336" y="980728"/>
          <a:ext cx="88673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827088" y="1905000"/>
            <a:ext cx="8066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Взаимодополняющие, необходимые при реализации требований Стандарта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428596" y="50004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500" b="1" dirty="0">
                <a:solidFill>
                  <a:srgbClr val="00B050"/>
                </a:solidFill>
                <a:latin typeface="+mj-lt"/>
              </a:rPr>
              <a:t>СТРУКТУРА ОСНОВНОЙ ОБРАЗОВАТЕЛЬНОЙ ПРОГРАММЫ</a:t>
            </a:r>
          </a:p>
        </p:txBody>
      </p:sp>
      <p:sp>
        <p:nvSpPr>
          <p:cNvPr id="13315" name="Содержимое 2"/>
          <p:cNvSpPr txBox="1">
            <a:spLocks/>
          </p:cNvSpPr>
          <p:nvPr/>
        </p:nvSpPr>
        <p:spPr bwMode="auto">
          <a:xfrm>
            <a:off x="928662" y="2428868"/>
            <a:ext cx="7429500" cy="29289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sz="4000" dirty="0">
                <a:latin typeface="+mj-lt"/>
              </a:rPr>
              <a:t>Целевой раздел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sz="4000" dirty="0">
                <a:latin typeface="+mj-lt"/>
              </a:rPr>
              <a:t>Содержательный раздел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sz="4000" dirty="0">
                <a:latin typeface="+mj-lt"/>
              </a:rPr>
              <a:t>Организационный раздел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457200" y="765175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4000" b="1" dirty="0">
                <a:solidFill>
                  <a:srgbClr val="00B050"/>
                </a:solidFill>
                <a:latin typeface="+mn-lt"/>
              </a:rPr>
              <a:t>ЦЕЛЕВОЙ РАЗДЕЛ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048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857224" y="2357430"/>
          <a:ext cx="7272808" cy="333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3000" b="1" dirty="0">
                <a:solidFill>
                  <a:srgbClr val="00B050"/>
                </a:solidFill>
                <a:latin typeface="+mn-lt"/>
              </a:rPr>
              <a:t>СОДЕРЖАТЕЛЬНЫЙ РАЗДЕЛ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4282" y="836613"/>
            <a:ext cx="8318531" cy="107950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/>
          </a:p>
          <a:p>
            <a:pPr marL="873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Определяет общее содержание основной образовательной программы, обеспечивающее полноценное развитие детей</a:t>
            </a:r>
            <a:br>
              <a:rPr lang="ru-RU" sz="2200" dirty="0"/>
            </a:br>
            <a:r>
              <a:rPr lang="ru-RU" sz="2200" dirty="0"/>
              <a:t>с учетом их возрастных и индивидуальных особенностей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286125" y="1943100"/>
            <a:ext cx="25923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B050"/>
                </a:solidFill>
                <a:latin typeface="+mj-lt"/>
              </a:rPr>
              <a:t>ЗАДАЧИ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242088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1538" y="3857628"/>
            <a:ext cx="2122487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2285992"/>
            <a:ext cx="1800225" cy="11064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9058" y="3857628"/>
            <a:ext cx="1800225" cy="11080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2285992"/>
            <a:ext cx="1800225" cy="11064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5074" y="3857628"/>
            <a:ext cx="2198688" cy="1106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7158" y="500042"/>
            <a:ext cx="8229600" cy="12985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ТРЕБОВАНИЯ К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УСЛОВИЯМ РЕАЛИЗАЦИИ </a:t>
            </a:r>
            <a:r>
              <a:rPr lang="ru-RU" sz="3200" b="1" dirty="0" smtClean="0">
                <a:solidFill>
                  <a:srgbClr val="002060"/>
                </a:solidFill>
              </a:rPr>
              <a:t>ПРОГРАММЫ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765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11207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7"/>
          <p:cNvSpPr txBox="1">
            <a:spLocks/>
          </p:cNvSpPr>
          <p:nvPr/>
        </p:nvSpPr>
        <p:spPr bwMode="auto">
          <a:xfrm>
            <a:off x="714348" y="500063"/>
            <a:ext cx="7643866" cy="5143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ru-RU" altLang="ru-RU" sz="4300" b="1" kern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ru-RU" altLang="ru-RU" sz="4300" b="1" kern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4300" b="1" kern="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УТВЕРЖДЕН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4300" b="1" kern="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приказом Министерства образования и науки Российской Федерации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4300" b="1" kern="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от </a:t>
            </a:r>
            <a:r>
              <a:rPr lang="ru-RU" altLang="ru-RU" sz="4300" b="1" kern="0" dirty="0">
                <a:solidFill>
                  <a:srgbClr val="00B050"/>
                </a:solidFill>
                <a:latin typeface="+mj-lt"/>
              </a:rPr>
              <a:t>17 октября 2013 г., № 1155</a:t>
            </a:r>
            <a:r>
              <a:rPr lang="ru-RU" sz="43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ru-RU" sz="43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4300" kern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52425" y="404813"/>
            <a:ext cx="842486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solidFill>
                  <a:srgbClr val="002060"/>
                </a:solidFill>
                <a:latin typeface="Times New Roman" pitchFamily="18" charset="0"/>
              </a:rPr>
              <a:t>ТРЕБОВАНИЯ К </a:t>
            </a:r>
            <a:r>
              <a:rPr lang="ru-RU" alt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РЕЗУЛЬТАТАМ </a:t>
            </a:r>
          </a:p>
          <a:p>
            <a:pPr algn="ctr">
              <a:defRPr/>
            </a:pPr>
            <a:r>
              <a:rPr lang="ru-RU" altLang="ru-RU" sz="3000" b="1" dirty="0">
                <a:solidFill>
                  <a:srgbClr val="002060"/>
                </a:solidFill>
                <a:latin typeface="Times New Roman" pitchFamily="18" charset="0"/>
              </a:rPr>
              <a:t>ОСВОЕНИЯ ПРОГРАММЫ</a:t>
            </a:r>
            <a:endParaRPr lang="ru-RU" sz="3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85750" y="1428750"/>
            <a:ext cx="86439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2913" algn="just">
              <a:defRPr/>
            </a:pPr>
            <a:r>
              <a:rPr lang="ru-RU" sz="2400" dirty="0">
                <a:latin typeface="+mn-lt"/>
              </a:rPr>
              <a:t>Требования Стандарта к результатам освоения Программы </a:t>
            </a:r>
            <a:r>
              <a:rPr lang="ru-RU" sz="2400" dirty="0" smtClean="0">
                <a:latin typeface="+mn-lt"/>
              </a:rPr>
              <a:t>даны </a:t>
            </a:r>
            <a:r>
              <a:rPr lang="ru-RU" sz="2400" b="1" dirty="0" smtClean="0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виде целевых ориентиров дошкольного образования</a:t>
            </a:r>
            <a:r>
              <a:rPr lang="ru-RU" sz="2400" dirty="0">
                <a:latin typeface="+mn-lt"/>
              </a:rPr>
              <a:t>, которые представляют собой социальные и психологические характеристики возможных достижений ребенка на этапе завершения уровня дошкольного образования.</a:t>
            </a:r>
          </a:p>
          <a:p>
            <a:pPr indent="442913" algn="just">
              <a:defRPr/>
            </a:pPr>
            <a:r>
              <a:rPr lang="ru-RU" altLang="ru-RU" sz="2400" dirty="0" smtClean="0">
                <a:latin typeface="+mn-lt"/>
              </a:rPr>
              <a:t>Целевые </a:t>
            </a:r>
            <a:r>
              <a:rPr lang="ru-RU" altLang="ru-RU" sz="2400" dirty="0">
                <a:latin typeface="+mn-lt"/>
              </a:rPr>
              <a:t>ориентиры Программы выступают основаниями преемственности дошкольного и начального общего образования. </a:t>
            </a:r>
          </a:p>
          <a:p>
            <a:pPr indent="442913" algn="just">
              <a:defRPr/>
            </a:pPr>
            <a:r>
              <a:rPr lang="ru-RU" altLang="ru-RU" sz="2400" dirty="0">
                <a:latin typeface="+mn-lt"/>
              </a:rPr>
              <a:t>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</a:t>
            </a:r>
          </a:p>
          <a:p>
            <a:pPr indent="442913" algn="just">
              <a:defRPr/>
            </a:pPr>
            <a:r>
              <a:rPr lang="ru-RU" altLang="ru-RU" sz="2400" dirty="0">
                <a:latin typeface="+mn-lt"/>
              </a:rPr>
              <a:t>на этапе завершения ими дошкольного образования.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2867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11207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7715304" cy="5938937"/>
          </a:xfrm>
          <a:prstGeom prst="rect">
            <a:avLst/>
          </a:prstGeom>
        </p:spPr>
        <p:txBody>
          <a:bodyPr wrap="square" lIns="90301" tIns="45150" rIns="90301" bIns="451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Кого слушать?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Разработчики ФГОС ДО пошли путем:</a:t>
            </a:r>
          </a:p>
          <a:p>
            <a:pPr indent="9890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«Учить для жизни, а не для школы»</a:t>
            </a:r>
          </a:p>
          <a:p>
            <a:pPr indent="9890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Разработчики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стандарта красной нитью проводят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утверждение о том, что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ребенку»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b="4781"/>
          <a:stretch>
            <a:fillRect/>
          </a:stretch>
        </p:blipFill>
        <p:spPr bwMode="auto">
          <a:xfrm>
            <a:off x="5857875" y="0"/>
            <a:ext cx="3322638" cy="278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rot="10800000" flipV="1">
            <a:off x="285750" y="500063"/>
            <a:ext cx="8643938" cy="600075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57188" y="285750"/>
            <a:ext cx="8501062" cy="6215063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7038"/>
            <a:ext cx="8501062" cy="6430962"/>
          </a:xfrm>
          <a:prstGeom prst="rect">
            <a:avLst/>
          </a:prstGeom>
        </p:spPr>
        <p:txBody>
          <a:bodyPr lIns="90301" tIns="45150" rIns="90301" bIns="451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Times New Roman" pitchFamily="18" charset="0"/>
              </a:rPr>
              <a:t>Они указывают на то, что все </a:t>
            </a:r>
            <a:r>
              <a:rPr lang="ru-RU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родители должны знать о том, что для успешной адаптации к школьной жизни гораздо важнее, чем умение читать и считать, ребенку нужны психологическая стабильность, высокая самооценка, вера в свои силы и социальные способности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latin typeface="+mn-lt"/>
                <a:cs typeface="Times New Roman" pitchFamily="18" charset="0"/>
              </a:rPr>
              <a:t>Все эти психологические характеристики лежат в основе </a:t>
            </a:r>
            <a:r>
              <a:rPr lang="ru-RU" sz="23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высокой мотивации детей к обучению в школе.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latin typeface="+mn-lt"/>
                <a:cs typeface="Times New Roman" pitchFamily="18" charset="0"/>
              </a:rPr>
              <a:t>Именно поэтому они обозначены в стандарте как </a:t>
            </a:r>
            <a:r>
              <a:rPr lang="ru-RU" sz="2300" b="1" dirty="0">
                <a:solidFill>
                  <a:srgbClr val="9900CC"/>
                </a:solidFill>
                <a:latin typeface="+mn-lt"/>
                <a:cs typeface="Times New Roman" pitchFamily="18" charset="0"/>
              </a:rPr>
              <a:t>целевые ориентиры для всех участников образовательных отношений!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latin typeface="+mn-lt"/>
              <a:cs typeface="Times New Roman" pitchFamily="18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71678"/>
            <a:ext cx="2242315" cy="212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214313"/>
            <a:ext cx="9144000" cy="635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3999" cy="86177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1" kern="0" dirty="0">
                <a:solidFill>
                  <a:srgbClr val="FF0000"/>
                </a:solidFill>
                <a:latin typeface="+mn-lt"/>
              </a:rPr>
              <a:t>ЦЕЛЕВЫЕ ОРИЕНТИРЫ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1" kern="0" dirty="0">
                <a:solidFill>
                  <a:srgbClr val="FF0066"/>
                </a:solidFill>
                <a:latin typeface="+mn-lt"/>
              </a:rPr>
              <a:t>в младенческом и раннем возрасте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6"/>
            <a:ext cx="9144000" cy="5324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</a:rPr>
              <a:t>ребенок интересуется окружающими предметами и активно действует с ними; эмоционально вовлечен в действия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с игрушками и другими предметами, стремится проявлять настойчивость в достижении результата своих действий;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ими; владеет простейшими навыками самообслуживания;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</a:rPr>
              <a:t>стремится проявлять самостоятельность в бытовом и игровом поведении;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</a:rPr>
              <a:t>владеет активной речью, включенной в общение;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</a:rPr>
              <a:t>может обращаться с вопросами и просьбами, понимает речь взрослых; знает названия окружающих предметов и игрушек;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latin typeface="+mn-lt"/>
              </a:rPr>
              <a:t>стремится к общению со взрослыми и активно подражает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им в движениях и действиях;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latin typeface="+mn-lt"/>
              </a:rPr>
              <a:t>появляются игры, в которых ребенок воспроизводит действия взрослого;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latin typeface="+mn-lt"/>
              </a:rPr>
              <a:t>проявляет интерес к сверстникам;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latin typeface="+mn-lt"/>
              </a:rPr>
              <a:t>наблюдает за их действиями и подражает им;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latin typeface="+mn-lt"/>
              </a:rPr>
              <a:t>проявляет интерес к стихам, песням и сказкам, рассматриванию картинок, стремится двигаться под музыку;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latin typeface="+mn-lt"/>
              </a:rPr>
              <a:t>эмоционально откликается на различные произведения культуры и искусства;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latin typeface="+mn-lt"/>
              </a:rPr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357166"/>
            <a:ext cx="9144000" cy="616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0" y="214290"/>
            <a:ext cx="9144000" cy="6301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i="1" kern="0" dirty="0">
                <a:solidFill>
                  <a:srgbClr val="FF0000"/>
                </a:solidFill>
                <a:latin typeface="+mn-lt"/>
              </a:rPr>
              <a:t>Целевые ориентиры на этапе </a:t>
            </a:r>
            <a:r>
              <a:rPr lang="ru-RU" sz="2500" b="1" i="1" kern="0" dirty="0">
                <a:solidFill>
                  <a:srgbClr val="002060"/>
                </a:solidFill>
                <a:latin typeface="+mn-lt"/>
              </a:rPr>
              <a:t>завершения дошкольного образования:</a:t>
            </a:r>
          </a:p>
          <a:p>
            <a:pPr algn="ctr">
              <a:defRPr/>
            </a:pPr>
            <a:endParaRPr lang="ru-RU" sz="2500" b="1" kern="0" dirty="0">
              <a:solidFill>
                <a:srgbClr val="FF0000"/>
              </a:solidFill>
              <a:latin typeface="+mn-lt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>
                <a:latin typeface="+mn-lt"/>
                <a:cs typeface="Times New Roman" pitchFamily="18" charset="0"/>
              </a:rPr>
              <a:t>ребёнок </a:t>
            </a:r>
            <a:r>
              <a:rPr lang="ru-RU" sz="2200" dirty="0">
                <a:solidFill>
                  <a:srgbClr val="9900CC"/>
                </a:solidFill>
                <a:latin typeface="+mn-lt"/>
                <a:cs typeface="Times New Roman" pitchFamily="18" charset="0"/>
              </a:rPr>
              <a:t>овладевает основными культурными способами деятельности, проявляет инициативу и самостоятельность </a:t>
            </a:r>
            <a:r>
              <a:rPr lang="ru-RU" sz="2200" dirty="0">
                <a:latin typeface="+mn-lt"/>
                <a:cs typeface="Times New Roman" pitchFamily="18" charset="0"/>
              </a:rPr>
              <a:t>в разных видах деятельности - игре, общении, познавательно-исследовательской деятельности, конструировании и др.;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способен выбирать себе род занятий, участников по совместной деятельности</a:t>
            </a:r>
            <a:r>
              <a:rPr lang="ru-RU" sz="2200" dirty="0">
                <a:latin typeface="+mn-lt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050" dirty="0">
              <a:latin typeface="+mn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7635"/>
                </a:solidFill>
                <a:latin typeface="+mn-lt"/>
                <a:cs typeface="Times New Roman" pitchFamily="18" charset="0"/>
              </a:rPr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  <a:r>
              <a:rPr lang="ru-RU" sz="2200" dirty="0">
                <a:latin typeface="+mn-lt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000" dirty="0">
              <a:latin typeface="+mn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Способен договариваться, учитывать интересы и чувства других, сопереживать неудачам и радоваться успехам других</a:t>
            </a:r>
            <a:r>
              <a:rPr lang="ru-RU" sz="2200" dirty="0">
                <a:latin typeface="+mn-lt"/>
                <a:cs typeface="Times New Roman" pitchFamily="18" charset="0"/>
              </a:rPr>
              <a:t>, адекватно проявляет свои чувства, в том числе чувство веры в себя, старается разрешать конфликты;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0" y="571480"/>
            <a:ext cx="9144000" cy="563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ребёнок обладает развитым воображением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деятельности, и прежде всего в игре; ребёнок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algn="just">
              <a:buFont typeface="Wingdings" pitchFamily="2" charset="2"/>
              <a:buChar char="Ø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складываются предпосылки грамотности;</a:t>
            </a:r>
          </a:p>
          <a:p>
            <a:pPr algn="just">
              <a:buFont typeface="Wingdings" pitchFamily="2" charset="2"/>
              <a:buChar char="Ø"/>
            </a:pP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357166"/>
            <a:ext cx="8715436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cs typeface="Times New Roman" pitchFamily="18" charset="0"/>
              </a:rPr>
              <a:t> «СТАНДАРТ»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(англ.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standart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– норма, образец)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образец, эталон, модель, принимаемые за исходные для сопоставления с ними др. подобных объектов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7938" y="2781300"/>
            <a:ext cx="9151938" cy="37433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2928934"/>
            <a:ext cx="8715436" cy="32230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Стандарт в образовании выступает как основа гарантий конституционного права российского гражданина, </a:t>
            </a:r>
            <a:r>
              <a:rPr lang="ru-RU" sz="3400" b="1" dirty="0">
                <a:solidFill>
                  <a:srgbClr val="00B0F0"/>
                </a:solidFill>
                <a:cs typeface="Times New Roman" pitchFamily="18" charset="0"/>
              </a:rPr>
              <a:t>права любого человека на качественное образование.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0" y="357166"/>
            <a:ext cx="9144000" cy="6108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способен к волевым усилиям, может следовать социальным нормам поведения и правилам в разных видах деятельности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задаёт вопросы взрослым и сверстникам, интересуется причинно-следственными связями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пытается самостоятельно придумывать объяснения явлениям природы и поступкам людей; склонен наблюдать, экспериментировать.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2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2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ребёнок способен к принятию собственных решений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опираясь на свои знания и умения в различных видах деятельности.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2686" t="6250" r="10199" b="10938"/>
          <a:stretch>
            <a:fillRect/>
          </a:stretch>
        </p:blipFill>
        <p:spPr bwMode="auto">
          <a:xfrm>
            <a:off x="0" y="3071813"/>
            <a:ext cx="4429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3636" t="2339"/>
          <a:stretch>
            <a:fillRect/>
          </a:stretch>
        </p:blipFill>
        <p:spPr bwMode="auto">
          <a:xfrm>
            <a:off x="4427538" y="3143250"/>
            <a:ext cx="47164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 l="6000" t="13126" r="2499" b="11707"/>
          <a:stretch>
            <a:fillRect/>
          </a:stretch>
        </p:blipFill>
        <p:spPr bwMode="auto">
          <a:xfrm>
            <a:off x="4360863" y="0"/>
            <a:ext cx="47831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434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одзаголовок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072494" cy="5429251"/>
          </a:xfrm>
          <a:noFill/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нужен стандарт?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должен регулировать?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измениться в детском саду после появление стандарта?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Дошкольное образование становится уровнем  общего образования наряду с начальным, основным и средним общем образованием (ст.10, ч.4).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 утверждаются для всех уровней общего образования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(ст. 5, ч. 3), в том числе для дошкольного.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273 – ФЗ  от 29.12.2012 г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 образовании Российской Федерации».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964613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  <a:cs typeface="Times New Roman" pitchFamily="18" charset="0"/>
              </a:rPr>
              <a:t>ОПРЕДЕЛЕНИЕ ФГОС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002060"/>
                </a:solidFill>
                <a:cs typeface="Times New Roman" pitchFamily="18" charset="0"/>
              </a:rPr>
              <a:t>ДОШКОЛЬНОГО ОБРАЗОВАНИЯ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85720" y="1214422"/>
            <a:ext cx="8572530" cy="4997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Федеральный государственный стандарт дошкольного образования </a:t>
            </a:r>
            <a:r>
              <a:rPr lang="ru-RU" altLang="ru-RU" sz="2000" b="1" i="1" dirty="0" smtClean="0">
                <a:solidFill>
                  <a:srgbClr val="00B0F0"/>
                </a:solidFill>
                <a:cs typeface="Times New Roman" pitchFamily="18" charset="0"/>
              </a:rPr>
              <a:t>представляет собой совокупность государственных гарантий получения бесплатного доступного качественного образования посредством:</a:t>
            </a: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dirty="0" smtClean="0">
                <a:cs typeface="Times New Roman" pitchFamily="18" charset="0"/>
              </a:rPr>
              <a:t> 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расширения возможностей развития личностного потенциала</a:t>
            </a:r>
            <a:b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 способностей каждого ребенка дошкольного возраста; 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обеспечения условий здорового образа жизни и безопасности ребенка;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приобщения детей через соответствующие их индивидуально-возрастным особенностям виды деятельности к социокультурным нормам, традициям семьи, общества и государства; 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развития интереса и мотивации детей к познанию мира и творчеству;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реализации вариативных образовательных программ;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соблюдения прав ребенка, родителей и других участников образовательного процесса.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7148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002060"/>
                </a:solidFill>
                <a:cs typeface="Times New Roman" pitchFamily="18" charset="0"/>
              </a:rPr>
              <a:t>ПРЕДМЕТ РЕГУЛИРОВАНИЯ СТАНДАРТА</a:t>
            </a:r>
            <a:endParaRPr lang="ru-RU" sz="35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123" name="Объект 2"/>
          <p:cNvSpPr txBox="1">
            <a:spLocks/>
          </p:cNvSpPr>
          <p:nvPr/>
        </p:nvSpPr>
        <p:spPr bwMode="auto">
          <a:xfrm>
            <a:off x="642910" y="2143116"/>
            <a:ext cx="76438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отношения в сфере образования между их участниками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altLang="ru-RU" sz="3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возникающие при реализации основной образовательной программы дошкольного образования организацией, осуществляющей образовательную деятельность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altLang="ru-RU" sz="32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8596" y="785794"/>
            <a:ext cx="8358187" cy="4854575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prstDash val="lgDashDot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945" tIns="41473" rIns="82945" bIns="41473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ФГОС ДО </a:t>
            </a:r>
            <a:r>
              <a:rPr lang="ru-RU" sz="3000" b="1" dirty="0">
                <a:solidFill>
                  <a:srgbClr val="9900CC"/>
                </a:solidFill>
                <a:latin typeface="+mj-lt"/>
                <a:ea typeface="+mj-ea"/>
                <a:cs typeface="Times New Roman" pitchFamily="18" charset="0"/>
              </a:rPr>
              <a:t>отражает</a:t>
            </a:r>
            <a:r>
              <a:rPr lang="ru-RU" sz="3000" b="1" dirty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+mj-lt"/>
                <a:ea typeface="+mj-ea"/>
                <a:cs typeface="Times New Roman" pitchFamily="18" charset="0"/>
              </a:rPr>
              <a:t>согласованные социально-культурные, общественно-государственные </a:t>
            </a:r>
            <a:r>
              <a:rPr lang="ru-RU" sz="3000" b="1" dirty="0">
                <a:solidFill>
                  <a:srgbClr val="9900CC"/>
                </a:solidFill>
                <a:latin typeface="+mj-lt"/>
                <a:ea typeface="+mj-ea"/>
                <a:cs typeface="Times New Roman" pitchFamily="18" charset="0"/>
              </a:rPr>
              <a:t>ожидания</a:t>
            </a:r>
            <a:r>
              <a:rPr lang="ru-RU" sz="3000" b="1" dirty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+mj-lt"/>
                <a:ea typeface="+mj-ea"/>
                <a:cs typeface="Times New Roman" pitchFamily="18" charset="0"/>
              </a:rPr>
              <a:t>относительно уровня дошкольного образования, </a:t>
            </a:r>
            <a:r>
              <a:rPr lang="ru-RU" sz="3000" b="1" dirty="0">
                <a:solidFill>
                  <a:srgbClr val="9900CC"/>
                </a:solidFill>
                <a:latin typeface="+mj-lt"/>
                <a:ea typeface="+mj-ea"/>
                <a:cs typeface="Times New Roman" pitchFamily="18" charset="0"/>
              </a:rPr>
              <a:t>которые являются </a:t>
            </a:r>
            <a:r>
              <a:rPr lang="ru-RU" sz="3000" b="1" dirty="0">
                <a:solidFill>
                  <a:srgbClr val="0066FF"/>
                </a:solidFill>
                <a:latin typeface="+mj-lt"/>
                <a:ea typeface="+mj-ea"/>
                <a:cs typeface="Times New Roman" pitchFamily="18" charset="0"/>
              </a:rPr>
              <a:t>ориентирами</a:t>
            </a:r>
            <a:r>
              <a:rPr lang="ru-RU" sz="3000" b="1" dirty="0">
                <a:solidFill>
                  <a:srgbClr val="9900CC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+mj-lt"/>
                <a:ea typeface="+mj-ea"/>
                <a:cs typeface="Times New Roman" pitchFamily="18" charset="0"/>
              </a:rPr>
              <a:t>для учредителей дошкольных Организаций,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2060"/>
                </a:solidFill>
                <a:latin typeface="+mj-lt"/>
                <a:ea typeface="+mj-ea"/>
                <a:cs typeface="Times New Roman" pitchFamily="18" charset="0"/>
              </a:rPr>
              <a:t>специалистов системы образования, семей воспитанников и широкой общественности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7938" y="2781300"/>
            <a:ext cx="9151938" cy="37433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99FF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000" b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ОСНОВНЫЕ ПРИНЦИПЫ ФГОС:</a:t>
            </a:r>
          </a:p>
        </p:txBody>
      </p:sp>
      <p:sp>
        <p:nvSpPr>
          <p:cNvPr id="6147" name="Объект 2"/>
          <p:cNvSpPr txBox="1">
            <a:spLocks/>
          </p:cNvSpPr>
          <p:nvPr/>
        </p:nvSpPr>
        <p:spPr bwMode="auto">
          <a:xfrm>
            <a:off x="447675" y="765175"/>
            <a:ext cx="82296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поддержка разнообразия детства;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сохранение уникальности и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самоценности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дошкольного детства как важного этапа в общем развитии человека;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полноценное проживание ребенком всех этапов дошкольного детства, амплификация (обогащение) детского развития;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создание благоприятной социальной ситуации развития каждого ребенка в соответствии с его возрастными и индивидуальными особенностями и склонностями;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содействие и сотрудничество детей и взрослых в процессе развития детей и их взаимодействия с людьми, культурой и окружающим миром;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приобщение детей к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социокультурным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нормам, традициям семьи, общества и государства;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формирование познавательных интересов и познавательных действий ребенка через его включение в различные виды деятельности;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учет этнокультурной и социальной ситуации развития детей.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548680"/>
          <a:ext cx="8534182" cy="595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57188" y="0"/>
            <a:ext cx="8229600" cy="7064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ЦЕЛИ</a:t>
            </a:r>
            <a:endParaRPr lang="ru-RU" sz="4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28</TotalTime>
  <Words>1152</Words>
  <Application>Microsoft Office PowerPoint</Application>
  <PresentationFormat>Экран (4:3)</PresentationFormat>
  <Paragraphs>189</Paragraphs>
  <Slides>31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10069046</vt:lpstr>
      <vt:lpstr>ФЕДЕРАЛЬНЫЙ ГОСУДАРСТВЕННЫЙ ОБРАЗОВАТЕЛЬНЫЙ СТАНДАРТ ДОШКОЛЬНОГО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Manager/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Лёлька</dc:creator>
  <cp:keywords/>
  <dc:description/>
  <cp:lastModifiedBy>RePack by SPecialiST</cp:lastModifiedBy>
  <cp:revision>6</cp:revision>
  <dcterms:created xsi:type="dcterms:W3CDTF">2016-02-29T14:34:39Z</dcterms:created>
  <dcterms:modified xsi:type="dcterms:W3CDTF">2016-03-03T10:38:13Z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