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forum.maminsite.ru/uploads/0000/0a/cd/107073-1-f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orum.maminsite.ru/uploads/0000/0a/cd/107064-1-f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forum.maminsite.ru/uploads/0000/0a/cd/107066-1-f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forum.maminsite.ru/uploads/0000/0a/cd/107067-1-f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forum.maminsite.ru/uploads/0000/0a/cd/107068-1-f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orum.maminsite.ru/uploads/0000/0a/cd/107069-1-f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forum.maminsite.ru/uploads/0000/0a/cd/107070-1-f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Куклы-обереги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7416496" cy="28083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В глубокой древности у кукол было другое предназначение, она была человеку защитой от болезней, несчастий, злых духов.</a:t>
            </a:r>
          </a:p>
          <a:p>
            <a:pPr algn="ctr"/>
            <a:r>
              <a:rPr lang="ru-RU" dirty="0" smtClean="0"/>
              <a:t> Кукла берегла человека, ее так и называли: оберег или  </a:t>
            </a:r>
            <a:r>
              <a:rPr lang="ru-RU" dirty="0" err="1" smtClean="0"/>
              <a:t>берегиня</a:t>
            </a:r>
            <a:endParaRPr lang="ru-RU" dirty="0" smtClean="0"/>
          </a:p>
          <a:p>
            <a:pPr algn="ctr"/>
            <a:r>
              <a:rPr lang="ru-RU" dirty="0" smtClean="0"/>
              <a:t>Воспитатель </a:t>
            </a:r>
            <a:r>
              <a:rPr lang="ru-RU" dirty="0" err="1" smtClean="0"/>
              <a:t>МБДОУ</a:t>
            </a:r>
            <a:r>
              <a:rPr lang="ru-RU" dirty="0" smtClean="0"/>
              <a:t> «</a:t>
            </a:r>
            <a:r>
              <a:rPr lang="ru-RU" dirty="0" err="1" smtClean="0"/>
              <a:t>ДДС</a:t>
            </a:r>
            <a:r>
              <a:rPr lang="ru-RU" dirty="0" smtClean="0"/>
              <a:t> №21»</a:t>
            </a:r>
          </a:p>
          <a:p>
            <a:pPr algn="ctr"/>
            <a:r>
              <a:rPr lang="ru-RU" dirty="0" smtClean="0"/>
              <a:t>Трапезникова Г.А.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orum.maminsite.ru/uploads/0000/0a/cd/107072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36004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95936" y="980729"/>
            <a:ext cx="4536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Русская народная кукла</a:t>
            </a:r>
            <a:br>
              <a:rPr lang="ru-RU" sz="2400" b="1" dirty="0" smtClean="0"/>
            </a:br>
            <a:r>
              <a:rPr lang="ru-RU" sz="2400" b="1" dirty="0" smtClean="0"/>
              <a:t>"Веснянка"</a:t>
            </a:r>
            <a:r>
              <a:rPr lang="ru-RU" sz="2400" dirty="0" smtClean="0"/>
              <a:t>         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1988839"/>
            <a:ext cx="50405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>         Во многих русских сказках встречаются куколки, которым герои доверяют свои горести и радости, делятся своими мыслями. И маленькие куклы-помощницы не оставляют в беде своих хозяев.</a:t>
            </a:r>
            <a:br>
              <a:rPr lang="ru-RU" dirty="0" smtClean="0"/>
            </a:br>
            <a:r>
              <a:rPr lang="ru-RU" dirty="0" smtClean="0"/>
              <a:t>          Веснянка - это веселая, задорная кукла, которую делали молодые девушки на приход весны. Традиционно она очень яркая, с волосами необычного цвета. Таких кукол девушки дарили друг другу.</a:t>
            </a:r>
            <a:br>
              <a:rPr lang="ru-RU" dirty="0" smtClean="0"/>
            </a:br>
            <a:r>
              <a:rPr lang="ru-RU" dirty="0" smtClean="0"/>
              <a:t>          Веснянка является оберегом молодости и красоты. Подарив такую куколку мужчине, Вы желаете ему долго оставаться молодым и жизнерадостным, женщине - всегда быть обаятельной и привлекательной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величить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24744"/>
            <a:ext cx="324036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79912" y="692696"/>
            <a:ext cx="49685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Русская народная кукла</a:t>
            </a:r>
            <a:br>
              <a:rPr lang="ru-RU" sz="2400" b="1" dirty="0" smtClean="0"/>
            </a:br>
            <a:r>
              <a:rPr lang="ru-RU" sz="2400" b="1" dirty="0" smtClean="0"/>
              <a:t>"Солнечный конь"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1720840"/>
            <a:ext cx="49685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       Конь - друг и спутник человека в жизни. Он является проводником человеческих душ в этот мир. </a:t>
            </a:r>
            <a:br>
              <a:rPr lang="ru-RU" dirty="0" smtClean="0"/>
            </a:br>
            <a:r>
              <a:rPr lang="ru-RU" dirty="0" smtClean="0"/>
              <a:t>        В давние времена многое в жизни людей зависело от лошади. Без этого животного не могла обойтись ни посевная, ни поездка, ни свадьба. Всюду человека сопровождал верный конь. С тех времен сохранилось выражение "быть на коне", означающее успех и удачу.</a:t>
            </a:r>
            <a:br>
              <a:rPr lang="ru-RU" dirty="0" smtClean="0"/>
            </a:br>
            <a:r>
              <a:rPr lang="ru-RU" dirty="0" smtClean="0"/>
              <a:t>          Поселите Солнечного коня у Вас дома, или подарите друзьям и он принесет счастье и удачу в дом где поселится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rum.maminsite.ru/uploads/0000/0a/cd/107062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309634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23928" y="980728"/>
            <a:ext cx="48965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Русская народная кукла</a:t>
            </a:r>
            <a:br>
              <a:rPr lang="ru-RU" sz="2800" b="1" dirty="0" smtClean="0"/>
            </a:br>
            <a:r>
              <a:rPr lang="ru-RU" sz="2800" b="1" dirty="0" smtClean="0"/>
              <a:t>"</a:t>
            </a:r>
            <a:r>
              <a:rPr lang="ru-RU" sz="2800" b="1" dirty="0" err="1" smtClean="0"/>
              <a:t>Десятиручка</a:t>
            </a:r>
            <a:r>
              <a:rPr lang="ru-RU" sz="2800" dirty="0" smtClean="0"/>
              <a:t>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132856"/>
            <a:ext cx="4968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         </a:t>
            </a:r>
            <a:r>
              <a:rPr lang="ru-RU" sz="2400" dirty="0" smtClean="0"/>
              <a:t> Куколка предназначалась для помощи девушкам, готовящим свое приданое, и женщинам в разных делах, таких как ткачество, шитье, вышивка, вязание и т.д. </a:t>
            </a:r>
            <a:br>
              <a:rPr lang="ru-RU" sz="2400" dirty="0" smtClean="0"/>
            </a:br>
            <a:r>
              <a:rPr lang="ru-RU" sz="2400" dirty="0" smtClean="0"/>
              <a:t>  Традиционно после изготовления она почти сразу же сжигалась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величить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9" y="1124744"/>
            <a:ext cx="244827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23928" y="908720"/>
            <a:ext cx="4032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Русская народная кукла</a:t>
            </a:r>
            <a:br>
              <a:rPr lang="ru-RU" sz="2400" b="1" dirty="0" smtClean="0"/>
            </a:br>
            <a:r>
              <a:rPr lang="ru-RU" sz="2400" b="1" dirty="0" smtClean="0"/>
              <a:t>"Коза"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1772816"/>
            <a:ext cx="53285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Коза и медведь - непременные участники святочного рождественского обхода дворов, </a:t>
            </a:r>
            <a:r>
              <a:rPr lang="ru-RU" sz="2400" dirty="0" err="1" smtClean="0"/>
              <a:t>ряжения</a:t>
            </a:r>
            <a:r>
              <a:rPr lang="ru-RU" sz="2400" dirty="0" smtClean="0"/>
              <a:t>, так как эти животные у славян издавна связаны с культом плодородия. Коза была символом жизненной силы, и эту силу она должна была принести хозяину избы и его земле, полю, чтобы лучше родился хлеб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orum.maminsite.ru/uploads/0000/0a/cd/107065-1-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2808312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07904" y="980729"/>
            <a:ext cx="4248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Русская народная кукла</a:t>
            </a:r>
            <a:br>
              <a:rPr lang="ru-RU" sz="2400" b="1" dirty="0" smtClean="0"/>
            </a:br>
            <a:r>
              <a:rPr lang="ru-RU" sz="2400" b="1" dirty="0" smtClean="0"/>
              <a:t>"</a:t>
            </a:r>
            <a:r>
              <a:rPr lang="ru-RU" sz="2400" b="1" dirty="0" err="1" smtClean="0"/>
              <a:t>Крупеничка</a:t>
            </a:r>
            <a:r>
              <a:rPr lang="ru-RU" sz="2400" b="1" dirty="0" smtClean="0"/>
              <a:t>"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772815"/>
            <a:ext cx="57606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          Куколка "</a:t>
            </a:r>
            <a:r>
              <a:rPr lang="ru-RU" dirty="0" err="1" smtClean="0"/>
              <a:t>Крупеничка</a:t>
            </a:r>
            <a:r>
              <a:rPr lang="ru-RU" dirty="0" smtClean="0"/>
              <a:t>" (другие названия "</a:t>
            </a:r>
            <a:r>
              <a:rPr lang="ru-RU" dirty="0" err="1" smtClean="0"/>
              <a:t>Зернушка</a:t>
            </a:r>
            <a:r>
              <a:rPr lang="ru-RU" dirty="0" smtClean="0"/>
              <a:t>", "Горошинка") - это оберег на сытость и достаток в семье (на хозяйственность). Традиционно эту куклу наполняли гречишным зерном или пшеницей. Это главная кукла в семье.</a:t>
            </a:r>
            <a:br>
              <a:rPr lang="ru-RU" dirty="0" smtClean="0"/>
            </a:br>
            <a:r>
              <a:rPr lang="ru-RU" dirty="0" smtClean="0"/>
              <a:t>          Первые горсти при посеве зерна брали из мешочка, сшитого в образе этой куколки. Зерно в ней символизировало сбереженные силы Кормилицы Земли.</a:t>
            </a:r>
            <a:br>
              <a:rPr lang="ru-RU" dirty="0" smtClean="0"/>
            </a:br>
            <a:r>
              <a:rPr lang="ru-RU" dirty="0" smtClean="0"/>
              <a:t>          После уборочной страды куколку вновь наполняли отборным зерном уже нового урожая. Ее наряжали и бережно хранили на видном месте в красном углу. Верили, что только тогда следующий год будет сытым и будет достаток в семье.</a:t>
            </a:r>
            <a:br>
              <a:rPr lang="ru-RU" dirty="0" smtClean="0"/>
            </a:br>
            <a:r>
              <a:rPr lang="ru-RU" dirty="0" smtClean="0"/>
              <a:t>          В голодное время брали крупу из куколки и варили из нее кашу. Считалось, что эта каша передает силы Матери Земли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величить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96752"/>
            <a:ext cx="324036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23928" y="836712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Русская народная кукла</a:t>
            </a:r>
            <a:br>
              <a:rPr lang="ru-RU" sz="2400" b="1" dirty="0" smtClean="0"/>
            </a:br>
            <a:r>
              <a:rPr lang="ru-RU" sz="2400" b="1" dirty="0" smtClean="0"/>
              <a:t>"Кубышка-Травница"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1700808"/>
            <a:ext cx="43204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       </a:t>
            </a:r>
            <a:r>
              <a:rPr lang="ru-RU" sz="2000" dirty="0" smtClean="0"/>
              <a:t>  Чтобы воздух в избе был чистый, изготавливали полезную куколку "Кубышку-Травницу". Подвешивали ее там, где воздух застаивался или над колыбелью ребенка.</a:t>
            </a:r>
            <a:br>
              <a:rPr lang="ru-RU" sz="2000" dirty="0" smtClean="0"/>
            </a:br>
            <a:r>
              <a:rPr lang="ru-RU" sz="2000" dirty="0" smtClean="0"/>
              <a:t>          Эта кукла наполнена душистой лекарственной травой. Куколку необходимо помять в руках, пошевелить, и по комнате разнесется травяной дух, который отгонит духов болезни. Через 2 года траву в куколке необходимо поменять. Именно так поступали наши предки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величить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1340768"/>
            <a:ext cx="208823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347864" y="836713"/>
            <a:ext cx="5184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Русская народная кукла</a:t>
            </a:r>
            <a:br>
              <a:rPr lang="ru-RU" sz="2400" b="1" dirty="0" smtClean="0"/>
            </a:br>
            <a:r>
              <a:rPr lang="ru-RU" sz="2400" b="1" dirty="0" smtClean="0"/>
              <a:t>"Коляда"</a:t>
            </a:r>
            <a:r>
              <a:rPr lang="ru-RU" sz="2400" dirty="0" smtClean="0"/>
              <a:t>       </a:t>
            </a:r>
            <a:r>
              <a:rPr lang="ru-RU" dirty="0" smtClean="0"/>
              <a:t>  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700807"/>
            <a:ext cx="58326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         С Колядой проходили все рождественские колядки. Эта кукла - символ солнца и добрых отношений в семье. Она представляла собой дородную женщину, одетую во все новое и нарядное. От ее имени колядующие желали счастья и благополучия. Пели радостные, прославляющие хозяев песни.</a:t>
            </a:r>
            <a:br>
              <a:rPr lang="ru-RU" dirty="0" smtClean="0"/>
            </a:br>
            <a:r>
              <a:rPr lang="ru-RU" dirty="0" smtClean="0"/>
              <a:t>          В некоторых местностях колядки заканчивались возле костра с пожеланиями блага себе и близким и сжиганием Коляды.</a:t>
            </a:r>
            <a:br>
              <a:rPr lang="ru-RU" dirty="0" smtClean="0"/>
            </a:br>
            <a:r>
              <a:rPr lang="ru-RU" dirty="0" smtClean="0"/>
              <a:t>          С ее приходом в доме поселится счастье, мир и согласие между членами семьи.</a:t>
            </a:r>
            <a:br>
              <a:rPr lang="ru-RU" dirty="0" smtClean="0"/>
            </a:br>
            <a:r>
              <a:rPr lang="ru-RU" dirty="0" smtClean="0"/>
              <a:t>          Кукла Коляда изготавливается из спила дерева. В мешочках, подвешенных к поясу, </a:t>
            </a:r>
            <a:r>
              <a:rPr lang="ru-RU" dirty="0" err="1" smtClean="0"/>
              <a:t>находÿтся</a:t>
            </a:r>
            <a:r>
              <a:rPr lang="ru-RU" dirty="0" smtClean="0"/>
              <a:t> хлеб и соль. За пояс заткнут веник, которым Коляда отгоняет нечистую силу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величить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302433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635896" y="1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Русская народная кукла</a:t>
            </a:r>
            <a:br>
              <a:rPr lang="ru-RU" sz="2400" b="1" dirty="0" smtClean="0"/>
            </a:br>
            <a:r>
              <a:rPr lang="ru-RU" sz="2400" b="1" dirty="0" smtClean="0"/>
              <a:t>"День и Ночь"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764704"/>
            <a:ext cx="5400600" cy="6053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Куклы "День и Ночь" - куклы-обереги жилища. Куколки оберегают смену дня и ночи, порядок в мире. Днем выставляют вперед светлую, а ночью - темную.</a:t>
            </a:r>
            <a:br>
              <a:rPr lang="ru-RU" dirty="0" smtClean="0"/>
            </a:br>
            <a:r>
              <a:rPr lang="ru-RU" dirty="0" smtClean="0"/>
              <a:t>          Куколка "День" - молодая, живая, подвижная, работящая и веселая. Она - хозяйка дня, и следит, чтобы в будни дни люди работали, трудились, в праздники веселились, пели, плясали, играли, чтобы днем светило солнышко         </a:t>
            </a:r>
          </a:p>
          <a:p>
            <a:r>
              <a:rPr lang="ru-RU" dirty="0" smtClean="0"/>
              <a:t> Куколка "Ночь" - мудрая, задумчивая, спокойная, она хозяйка ночи. Ночь - волшебница. Она меняет и вещи и людей. Она несет другой мир. Ночью все таинственно. Все привычное без солнечного света становится неузнаваемым. И люди становятся другие. Более откровенные, открытые. Самые душевные разговоры за полночь затягиваются. Но главное, ночью люди спят. Ночь следит, чтобы все угомонились и легли спать, отдыхать от дневных дел, набираться сил. Она дарит сон и оберегает его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величить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88840"/>
            <a:ext cx="324036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07904" y="404665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Русская народная кукла</a:t>
            </a:r>
            <a:br>
              <a:rPr lang="ru-RU" sz="2400" b="1" dirty="0" smtClean="0"/>
            </a:br>
            <a:r>
              <a:rPr lang="ru-RU" sz="2400" b="1" dirty="0" smtClean="0"/>
              <a:t>"Колокольчик"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1268759"/>
            <a:ext cx="53285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         Кукла Колокольчик - куколка добрых вестей. Родина куколки - Валдай. Оттуда и пошли валдайские колокольчики.</a:t>
            </a:r>
            <a:br>
              <a:rPr lang="ru-RU" dirty="0" smtClean="0"/>
            </a:br>
            <a:r>
              <a:rPr lang="ru-RU" dirty="0" smtClean="0"/>
              <a:t>          Звон колокола оберегал людей от чумы и других страшных болезней. Колокольчик звенел под дугой на всех праздничных тройках. Колокольчик имеет куполообразную форму, а сверху напоминает солнышко.</a:t>
            </a:r>
            <a:br>
              <a:rPr lang="ru-RU" dirty="0" smtClean="0"/>
            </a:br>
            <a:r>
              <a:rPr lang="ru-RU" dirty="0" smtClean="0"/>
              <a:t>          У куколки три юбки. У человека тоже три царства. Медное, серебряное, золотое. И счастье складывается тоже из трех частей. Если телу хорошо, душе радостно, дух спокоен, то человек вполне счастлив. Эта куколка веселая, задорная, приносит в дом радость и веселье. Оберег хорошего настроения. Даря Колокольчик, человек желает своему другу получать только хорошие известия и поддерживает в нем радостное и веселое настроение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величить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68760"/>
            <a:ext cx="396044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851920" y="692696"/>
            <a:ext cx="48965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Русская народная кукла</a:t>
            </a:r>
            <a:br>
              <a:rPr lang="ru-RU" sz="2400" b="1" dirty="0" smtClean="0"/>
            </a:br>
            <a:r>
              <a:rPr lang="ru-RU" sz="2400" b="1" dirty="0" smtClean="0"/>
              <a:t>"</a:t>
            </a:r>
            <a:r>
              <a:rPr lang="ru-RU" sz="2400" b="1" dirty="0" err="1" smtClean="0"/>
              <a:t>Капустка</a:t>
            </a:r>
            <a:r>
              <a:rPr lang="ru-RU" sz="2400" b="1" dirty="0" smtClean="0"/>
              <a:t>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499992" y="1241074"/>
            <a:ext cx="424847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Не зря говорят, что в капусте детей находят. Делала эту куколку девушка, когда набирала охоту и силу выходить замуж, продолжать род, рожать детей. Ставила ее на окошко, и парни знали - можно сватов засылать.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Такую куклу делали в разных местах России. У вепсов, живущих на Волге, она называется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Кормилка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Капустка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а у нас, в Сибири,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Рожаница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C19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 Она несет в себе образ матери-кормилицы. Ее большая грудь символизирует способность прокормить всех.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199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Куклы-обереги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Куклы-обереги</dc:title>
  <dc:creator>Галина Анатольевна</dc:creator>
  <cp:lastModifiedBy>Галина Анатольевна</cp:lastModifiedBy>
  <cp:revision>5</cp:revision>
  <dcterms:created xsi:type="dcterms:W3CDTF">2013-12-02T14:07:49Z</dcterms:created>
  <dcterms:modified xsi:type="dcterms:W3CDTF">2014-11-08T07:02:22Z</dcterms:modified>
</cp:coreProperties>
</file>