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98CBB1-362A-476E-88BE-EE55927637F0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DBDD43-741F-43F5-B687-DA485CCB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496"/>
            <a:ext cx="8786842" cy="2000264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latin typeface="Arial Black" pitchFamily="34" charset="0"/>
              </a:rPr>
              <a:t>Цветные ладошки</a:t>
            </a:r>
            <a:endParaRPr lang="ru-RU" sz="6600" i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14884"/>
            <a:ext cx="9144000" cy="164307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Система работы </a:t>
            </a:r>
            <a:r>
              <a:rPr lang="ru-RU" sz="2400" smtClean="0">
                <a:solidFill>
                  <a:srgbClr val="00B0F0"/>
                </a:solidFill>
              </a:rPr>
              <a:t>с</a:t>
            </a:r>
            <a:r>
              <a:rPr lang="ru-RU" sz="2400" smtClean="0">
                <a:solidFill>
                  <a:srgbClr val="00B0F0"/>
                </a:solidFill>
              </a:rPr>
              <a:t> детьми  </a:t>
            </a:r>
            <a:r>
              <a:rPr lang="ru-RU" sz="2400" dirty="0" smtClean="0">
                <a:solidFill>
                  <a:srgbClr val="00B0F0"/>
                </a:solidFill>
              </a:rPr>
              <a:t>1.5 -3 лет  не </a:t>
            </a:r>
            <a:r>
              <a:rPr lang="ru-RU" sz="2400" dirty="0" smtClean="0">
                <a:solidFill>
                  <a:srgbClr val="00B0F0"/>
                </a:solidFill>
              </a:rPr>
              <a:t>посещающими </a:t>
            </a:r>
            <a:r>
              <a:rPr lang="ru-RU" sz="2400" dirty="0" smtClean="0">
                <a:solidFill>
                  <a:srgbClr val="00B0F0"/>
                </a:solidFill>
              </a:rPr>
              <a:t>детский сад</a:t>
            </a:r>
          </a:p>
          <a:p>
            <a:r>
              <a:rPr lang="ru-RU" sz="2000" dirty="0" smtClean="0">
                <a:solidFill>
                  <a:srgbClr val="00B0F0"/>
                </a:solidFill>
              </a:rPr>
              <a:t>Оказание педагогической и психологической помощи родителям, </a:t>
            </a:r>
            <a:endParaRPr lang="ru-RU" sz="2000" dirty="0" smtClean="0">
              <a:solidFill>
                <a:srgbClr val="00B0F0"/>
              </a:solidFill>
            </a:endParaRPr>
          </a:p>
          <a:p>
            <a:r>
              <a:rPr lang="ru-RU" sz="2000" dirty="0" smtClean="0">
                <a:solidFill>
                  <a:srgbClr val="00B0F0"/>
                </a:solidFill>
              </a:rPr>
              <a:t>воспитывающих </a:t>
            </a:r>
            <a:r>
              <a:rPr lang="ru-RU" sz="2000" dirty="0" smtClean="0">
                <a:solidFill>
                  <a:srgbClr val="00B0F0"/>
                </a:solidFill>
              </a:rPr>
              <a:t>детей в домашних </a:t>
            </a:r>
            <a:r>
              <a:rPr lang="ru-RU" sz="2000" dirty="0" smtClean="0">
                <a:solidFill>
                  <a:srgbClr val="00B0F0"/>
                </a:solidFill>
              </a:rPr>
              <a:t>условиях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МБДОУ «ДДС № 21»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воспитатель высшей категории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Трапезникова Галина Анатольевна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3927472" cy="282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C:\Documents and Settings\Admin\Мои документы\изо\платные услуги\Доп.платные услуги\IMG_14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42852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14422"/>
            <a:ext cx="32147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Консультировать родителей по вопросам  развития у детей способностей к изобразительной деятельности</a:t>
            </a:r>
          </a:p>
        </p:txBody>
      </p:sp>
      <p:pic>
        <p:nvPicPr>
          <p:cNvPr id="2050" name="Picture 2" descr="C:\Documents and Settings\Admin\Мои документы\изо\платные услуги\Отчет о проведении дня открытых дверей в МДОУ № 21\фотоматериалы Дня открытых дверей МДОУ № 21\Изо-занятие\IMG_13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857232"/>
            <a:ext cx="5429288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642918"/>
            <a:ext cx="800105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Предполагаемый  результат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- успешная адаптация к детскому саду;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- дети знают, как пользоваться кистью, красками, пластилином;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- эмоционально откликаются на картины;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- умеют вслушиваться в речь взрослого и понимают ее содержание, соотносят  названия предметов и действий со словесным обозначением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876"/>
            <a:ext cx="3894745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Documents and Settings\Admin\Мои документы\изо\платные услуги\день открытых дверей\IMG_13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571876"/>
            <a:ext cx="4214842" cy="3071834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34" y="357166"/>
            <a:ext cx="84296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</a:rPr>
              <a:t>Цель: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содействие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</a:rPr>
              <a:t>формированию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у детей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</a:rPr>
              <a:t>интереса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</a:rPr>
              <a:t>ценностного отношения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 занятиям различными видами деятельности посредством взаимодействия со взрослыми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" y="0"/>
            <a:ext cx="87154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</a:rPr>
              <a:t>Задачи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</a:rPr>
              <a:t>художественно-творческого развития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</a:rPr>
              <a:t>детей 1,5 – 3 лет: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36433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Формировать способы зрительного и тактильного обследования хорошо знакомых предметов</a:t>
            </a:r>
          </a:p>
        </p:txBody>
      </p:sp>
      <p:pic>
        <p:nvPicPr>
          <p:cNvPr id="17410" name="Picture 2" descr="C:\Documents and Settings\Admin\Мои документы\работа\Фото\Фото\Фото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14554"/>
            <a:ext cx="5119718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Documents and Settings\Admin\Мои документы\работа\Фото\Фото\Фото0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28604"/>
            <a:ext cx="4143404" cy="62151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357166"/>
            <a:ext cx="43577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FF00"/>
                </a:solidFill>
              </a:rPr>
              <a:t>Обучать детей </a:t>
            </a:r>
            <a:r>
              <a:rPr lang="ru-RU" sz="3200" dirty="0">
                <a:solidFill>
                  <a:srgbClr val="FF0000"/>
                </a:solidFill>
              </a:rPr>
              <a:t>обнаруживать связь </a:t>
            </a:r>
            <a:r>
              <a:rPr lang="ru-RU" sz="3200" dirty="0">
                <a:solidFill>
                  <a:srgbClr val="FFFF00"/>
                </a:solidFill>
              </a:rPr>
              <a:t>между хорошо знакомыми </a:t>
            </a:r>
            <a:r>
              <a:rPr lang="ru-RU" sz="3200" dirty="0">
                <a:solidFill>
                  <a:srgbClr val="FF0000"/>
                </a:solidFill>
              </a:rPr>
              <a:t>предметами</a:t>
            </a:r>
            <a:r>
              <a:rPr lang="ru-RU" sz="3200" dirty="0">
                <a:solidFill>
                  <a:srgbClr val="FFFF00"/>
                </a:solidFill>
              </a:rPr>
              <a:t> и </a:t>
            </a:r>
            <a:r>
              <a:rPr lang="ru-RU" sz="3200" dirty="0">
                <a:solidFill>
                  <a:srgbClr val="FF0000"/>
                </a:solidFill>
              </a:rPr>
              <a:t>явлениями </a:t>
            </a:r>
            <a:r>
              <a:rPr lang="ru-RU" sz="3200" dirty="0">
                <a:solidFill>
                  <a:srgbClr val="FFFF00"/>
                </a:solidFill>
              </a:rPr>
              <a:t>окружающего мира и </a:t>
            </a:r>
            <a:r>
              <a:rPr lang="ru-RU" sz="3200" dirty="0">
                <a:solidFill>
                  <a:srgbClr val="FF0000"/>
                </a:solidFill>
              </a:rPr>
              <a:t>их изображениями </a:t>
            </a:r>
            <a:r>
              <a:rPr lang="ru-RU" sz="3200" dirty="0">
                <a:solidFill>
                  <a:srgbClr val="FFFF00"/>
                </a:solidFill>
              </a:rPr>
              <a:t>в рисунках, аппликациях, на картинках в детских книжках, вылепленных фигурках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717032"/>
            <a:ext cx="24288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Учить детей видеть цельный художественный образ </a:t>
            </a:r>
          </a:p>
        </p:txBody>
      </p:sp>
      <p:pic>
        <p:nvPicPr>
          <p:cNvPr id="1026" name="Picture 2" descr="C:\Users\Галина Анатольевна\Desktop\фото для презен неорг\Фото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808312" cy="3312368"/>
          </a:xfrm>
          <a:prstGeom prst="rect">
            <a:avLst/>
          </a:prstGeom>
          <a:noFill/>
        </p:spPr>
      </p:pic>
      <p:pic>
        <p:nvPicPr>
          <p:cNvPr id="1027" name="Picture 3" descr="C:\Users\Галина Анатольевна\Desktop\фото для презен неорг\Фото0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64637"/>
            <a:ext cx="2592288" cy="3408379"/>
          </a:xfrm>
          <a:prstGeom prst="rect">
            <a:avLst/>
          </a:prstGeom>
          <a:noFill/>
        </p:spPr>
      </p:pic>
      <p:pic>
        <p:nvPicPr>
          <p:cNvPr id="1028" name="Picture 4" descr="C:\Users\Галина Анатольевна\Desktop\фото для презен неорг\Фото0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60648"/>
            <a:ext cx="2808312" cy="3312368"/>
          </a:xfrm>
          <a:prstGeom prst="rect">
            <a:avLst/>
          </a:prstGeom>
          <a:noFill/>
        </p:spPr>
      </p:pic>
      <p:pic>
        <p:nvPicPr>
          <p:cNvPr id="1029" name="Picture 5" descr="C:\Users\Галина Анатольевна\Desktop\фото для презен неорг\Фото0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645024"/>
            <a:ext cx="2736304" cy="3024336"/>
          </a:xfrm>
          <a:prstGeom prst="rect">
            <a:avLst/>
          </a:prstGeom>
          <a:noFill/>
        </p:spPr>
      </p:pic>
      <p:pic>
        <p:nvPicPr>
          <p:cNvPr id="1030" name="Picture 6" descr="C:\Users\Галина Анатольевна\Desktop\фото для презен неорг\Фото04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573016"/>
            <a:ext cx="2520280" cy="3065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08518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Показывать детям в игровой форме процесс создания образов – организовать наблюдение за художественной деятельностью воспитателя</a:t>
            </a:r>
          </a:p>
        </p:txBody>
      </p:sp>
      <p:pic>
        <p:nvPicPr>
          <p:cNvPr id="2050" name="Picture 2" descr="C:\Users\Галина Анатольевна\Desktop\фото для презен неорг\Фото0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04664"/>
            <a:ext cx="612068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15719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Учить </a:t>
            </a:r>
            <a:r>
              <a:rPr lang="ru-RU" sz="3600" dirty="0" smtClean="0"/>
              <a:t> использовать различные способы создания изображения </a:t>
            </a:r>
            <a:endParaRPr lang="ru-RU" sz="3600" dirty="0"/>
          </a:p>
        </p:txBody>
      </p:sp>
      <p:pic>
        <p:nvPicPr>
          <p:cNvPr id="3074" name="Picture 2" descr="C:\Users\Галина Анатольевна\Desktop\фото для презен неорг\Фото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646"/>
            <a:ext cx="3744416" cy="2826314"/>
          </a:xfrm>
          <a:prstGeom prst="rect">
            <a:avLst/>
          </a:prstGeom>
          <a:noFill/>
        </p:spPr>
      </p:pic>
      <p:pic>
        <p:nvPicPr>
          <p:cNvPr id="3075" name="Picture 3" descr="C:\Users\Галина Анатольевна\Desktop\фото для презен неорг\Фото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64637"/>
            <a:ext cx="2304256" cy="3048339"/>
          </a:xfrm>
          <a:prstGeom prst="rect">
            <a:avLst/>
          </a:prstGeom>
          <a:noFill/>
        </p:spPr>
      </p:pic>
      <p:pic>
        <p:nvPicPr>
          <p:cNvPr id="3076" name="Picture 4" descr="C:\Users\Галина Анатольевна\Desktop\фото для презен неорг\Фото0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348880"/>
            <a:ext cx="3384376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5"/>
            <a:ext cx="25717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Постепенно усложняя задания, осваивать более сложные средства выражения эмоции </a:t>
            </a:r>
          </a:p>
        </p:txBody>
      </p:sp>
      <p:pic>
        <p:nvPicPr>
          <p:cNvPr id="4098" name="Picture 2" descr="C:\Users\Галина Анатольевна\Desktop\фото для презен неорг\Фото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60648"/>
            <a:ext cx="3600400" cy="3528392"/>
          </a:xfrm>
          <a:prstGeom prst="rect">
            <a:avLst/>
          </a:prstGeom>
          <a:noFill/>
        </p:spPr>
      </p:pic>
      <p:pic>
        <p:nvPicPr>
          <p:cNvPr id="4099" name="Picture 3" descr="C:\Users\Галина Анатольевна\Desktop\фото для презен неорг\Фото024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501008"/>
            <a:ext cx="3888432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39290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Развивать художественно-творческие способности, </a:t>
            </a:r>
            <a:r>
              <a:rPr lang="ru-RU" sz="4000" dirty="0" err="1" smtClean="0">
                <a:solidFill>
                  <a:srgbClr val="C00000"/>
                </a:solidFill>
              </a:rPr>
              <a:t>цветовосприятие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>мелкую моторику рук, навыки речевого общения</a:t>
            </a:r>
          </a:p>
        </p:txBody>
      </p:sp>
      <p:pic>
        <p:nvPicPr>
          <p:cNvPr id="1026" name="Picture 2" descr="C:\Documents and Settings\Admin\Мои документы\изо\платные услуги\Отчет о проведении дня открытых дверей в МДОУ № 21\фотоматериалы Дня открытых дверей МДОУ № 21\Изо-занятие\IMG_13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14290"/>
            <a:ext cx="501335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211</TotalTime>
  <Words>211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Цветные ладошки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ладошки</dc:title>
  <dc:creator>Admin</dc:creator>
  <cp:lastModifiedBy>Admin</cp:lastModifiedBy>
  <cp:revision>23</cp:revision>
  <dcterms:created xsi:type="dcterms:W3CDTF">2013-09-24T04:05:10Z</dcterms:created>
  <dcterms:modified xsi:type="dcterms:W3CDTF">2014-06-06T06:46:26Z</dcterms:modified>
</cp:coreProperties>
</file>