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2-3 раза в неделю</c:v>
                </c:pt>
                <c:pt idx="1">
                  <c:v>каждый день</c:v>
                </c:pt>
                <c:pt idx="2">
                  <c:v>1 раз в неделю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38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пока нет любимого</c:v>
                </c:pt>
                <c:pt idx="1">
                  <c:v>есть конкретный писатель</c:v>
                </c:pt>
                <c:pt idx="2">
                  <c:v>разные/много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36.5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сказки</c:v>
                </c:pt>
                <c:pt idx="1">
                  <c:v>стихи</c:v>
                </c:pt>
                <c:pt idx="2">
                  <c:v>рассказы</c:v>
                </c:pt>
                <c:pt idx="3">
                  <c:v>детские энциклопедии</c:v>
                </c:pt>
                <c:pt idx="4">
                  <c:v>фольклор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74</c:v>
                </c:pt>
                <c:pt idx="1">
                  <c:v>14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редко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</c:v>
                </c:pt>
                <c:pt idx="1">
                  <c:v>18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родители</c:v>
                </c:pt>
                <c:pt idx="1">
                  <c:v>бабушки, дедушки</c:v>
                </c:pt>
                <c:pt idx="2">
                  <c:v>брат, сестра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20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38D79A-69F6-40D1-B374-2C3A55DEF567}" type="datetimeFigureOut">
              <a:rPr lang="ru-RU" smtClean="0"/>
              <a:pPr/>
              <a:t>01.12.2014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1086C7-F735-4E8B-8DA5-4645FEF5C6E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12494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Детская литература </a:t>
            </a:r>
            <a:b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жизни семьи</a:t>
            </a:r>
            <a:endParaRPr lang="ru-RU" sz="6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085184"/>
            <a:ext cx="6400800" cy="1473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 родителей и детей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выполнила Дударева А.А.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8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14400" y="1700808"/>
            <a:ext cx="3352800" cy="37855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опросе приняли участие родители –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172 человека 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дети –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150 человек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6" name="Picture 2" descr="C:\Users\Анна\Desktop\213929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1375" y="2310553"/>
            <a:ext cx="3905250" cy="284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87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693364"/>
              </p:ext>
            </p:extLst>
          </p:nvPr>
        </p:nvGraphicFramePr>
        <p:xfrm>
          <a:off x="899592" y="2276872"/>
          <a:ext cx="7380808" cy="384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Читают ребенку,%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3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029018"/>
              </p:ext>
            </p:extLst>
          </p:nvPr>
        </p:nvGraphicFramePr>
        <p:xfrm>
          <a:off x="971600" y="2348880"/>
          <a:ext cx="7308800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Любимый писатель ребенка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,%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8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Среди детских писателей популярны:</a:t>
            </a:r>
          </a:p>
          <a:p>
            <a:pPr marL="0" indent="0"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Чуковский К.И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.-36%,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С.Я.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Маршак- 23%,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- 18%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А.С. Пушкин- 9%,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С.В.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Михалков – 7%,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русские народные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сказки- 5%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Г.Х.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Андерсен- 1%,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Л.Толстой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- 0,5%,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В.Г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Сутеев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0,5%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7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515796"/>
              </p:ext>
            </p:extLst>
          </p:nvPr>
        </p:nvGraphicFramePr>
        <p:xfrm>
          <a:off x="899592" y="1844824"/>
          <a:ext cx="7380808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Любимое литературное произведение ребенка (жанр),%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1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854791"/>
              </p:ext>
            </p:extLst>
          </p:nvPr>
        </p:nvGraphicFramePr>
        <p:xfrm>
          <a:off x="971600" y="2060848"/>
          <a:ext cx="73088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Читают ли тебе книжки дома?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(вопрос для детей),%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6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406740"/>
              </p:ext>
            </p:extLst>
          </p:nvPr>
        </p:nvGraphicFramePr>
        <p:xfrm>
          <a:off x="899592" y="2132856"/>
          <a:ext cx="7380808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тебе читает книжки?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(вопрос для детей),%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7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3822192" cy="17281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Читаете ли вы </a:t>
            </a:r>
          </a:p>
          <a:p>
            <a:r>
              <a:rPr lang="ru-RU" dirty="0" smtClean="0"/>
              <a:t>ребенку книжки?</a:t>
            </a:r>
          </a:p>
          <a:p>
            <a:r>
              <a:rPr lang="ru-RU" dirty="0" smtClean="0"/>
              <a:t>С какой регулярностью?</a:t>
            </a:r>
          </a:p>
          <a:p>
            <a:r>
              <a:rPr lang="ru-RU" dirty="0" smtClean="0"/>
              <a:t>(вопрос для родителей)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3822192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Читают </a:t>
            </a:r>
            <a:r>
              <a:rPr lang="ru-RU" smtClean="0"/>
              <a:t>ли тебе</a:t>
            </a:r>
          </a:p>
          <a:p>
            <a:r>
              <a:rPr lang="ru-RU" smtClean="0"/>
              <a:t> </a:t>
            </a:r>
            <a:r>
              <a:rPr lang="ru-RU" dirty="0" smtClean="0"/>
              <a:t>дома книжки?</a:t>
            </a:r>
          </a:p>
          <a:p>
            <a:r>
              <a:rPr lang="ru-RU" dirty="0" smtClean="0"/>
              <a:t>(вопрос для детей)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0114"/>
            <a:ext cx="4572000" cy="393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80929"/>
            <a:ext cx="44989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866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127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Детская литература  в жизни семьи</vt:lpstr>
      <vt:lpstr>Презентация PowerPoint</vt:lpstr>
      <vt:lpstr>Читают ребенку,%</vt:lpstr>
      <vt:lpstr>Любимый писатель ребенка,%</vt:lpstr>
      <vt:lpstr>Презентация PowerPoint</vt:lpstr>
      <vt:lpstr>Любимое литературное произведение ребенка (жанр),%</vt:lpstr>
      <vt:lpstr>Читают ли тебе книжки дома? (вопрос для детей),%</vt:lpstr>
      <vt:lpstr>Кто тебе читает книжки? (вопрос для детей),%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15</cp:revision>
  <dcterms:created xsi:type="dcterms:W3CDTF">2014-11-30T12:17:26Z</dcterms:created>
  <dcterms:modified xsi:type="dcterms:W3CDTF">2014-12-01T18:40:45Z</dcterms:modified>
</cp:coreProperties>
</file>