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3" r:id="rId8"/>
    <p:sldId id="259" r:id="rId9"/>
    <p:sldId id="267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_preview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6D9EC"/>
              </a:clrFrom>
              <a:clrTo>
                <a:srgbClr val="A6D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572008"/>
            <a:ext cx="1571604" cy="2094163"/>
          </a:xfrm>
          <a:prstGeom prst="rect">
            <a:avLst/>
          </a:prstGeom>
        </p:spPr>
      </p:pic>
      <p:pic>
        <p:nvPicPr>
          <p:cNvPr id="10" name="Рисунок 9" descr="7))))))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/>
          </a:blip>
          <a:stretch>
            <a:fillRect/>
          </a:stretch>
        </p:blipFill>
        <p:spPr>
          <a:xfrm>
            <a:off x="357158" y="3357562"/>
            <a:ext cx="1292221" cy="3214686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12" name="Рисунок 11" descr="108386039_large_020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6500794" y="0"/>
            <a:ext cx="2643206" cy="2584057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 descr="kolobok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85720" y="5123124"/>
            <a:ext cx="1714512" cy="1470182"/>
          </a:xfrm>
          <a:prstGeom prst="rect">
            <a:avLst/>
          </a:prstGeom>
        </p:spPr>
      </p:pic>
      <p:pic>
        <p:nvPicPr>
          <p:cNvPr id="22" name="Рисунок 21" descr="j56918_1305740307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636659" y="2714620"/>
            <a:ext cx="2507341" cy="4143380"/>
          </a:xfrm>
          <a:prstGeom prst="rect">
            <a:avLst/>
          </a:prstGeom>
        </p:spPr>
      </p:pic>
      <p:pic>
        <p:nvPicPr>
          <p:cNvPr id="26" name="Рисунок 25" descr="108386039_large_020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0" y="0"/>
            <a:ext cx="2643206" cy="258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s20.dobryanka-edu.ru/Novosti_i_obavlenija/2017/11/24/27948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s20.dobryanka-edu.ru/Novosti_i_obavlenija/2017/11/20/28240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s20.dobryanka-edu.ru/Novosti_i_obavlenija/2017/1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024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Реализация  краевого проекта «Читаем вместе» в МБДОУ «Добрянский детский сад № 20»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072230" cy="1571636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Подготовила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зам.заведующей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по 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Калашникова Е.А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040" y="260648"/>
            <a:ext cx="5709320" cy="1440160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Участие </a:t>
            </a:r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в муниципальном </a:t>
            </a:r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конкурсе «Читаем с мамой, рисуем сами»</a:t>
            </a:r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468" y="170080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603" t="24448" r="29301" b="15431"/>
          <a:stretch/>
        </p:blipFill>
        <p:spPr bwMode="auto">
          <a:xfrm>
            <a:off x="30872" y="2204864"/>
            <a:ext cx="4176464" cy="2883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244" t="23247" r="28660" b="15030"/>
          <a:stretch/>
        </p:blipFill>
        <p:spPr bwMode="auto">
          <a:xfrm>
            <a:off x="4283968" y="2708920"/>
            <a:ext cx="4788843" cy="401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0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Monotype Corsiva" pitchFamily="66" charset="0"/>
              </a:rPr>
              <a:t>Реализация </a:t>
            </a:r>
            <a:r>
              <a:rPr lang="ru-RU" sz="4800" smtClean="0">
                <a:latin typeface="Monotype Corsiva" pitchFamily="66" charset="0"/>
              </a:rPr>
              <a:t>проекта 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«Читаем вместе»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571504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</a:t>
            </a:r>
            <a:r>
              <a:rPr lang="ru-RU" sz="2000" dirty="0" smtClean="0">
                <a:latin typeface="Times New Roman"/>
                <a:ea typeface="Calibri"/>
              </a:rPr>
              <a:t>МУНИЦИПАЛЬННОМ КОНКУРСЕ </a:t>
            </a:r>
            <a:r>
              <a:rPr lang="ru-RU" sz="2000" dirty="0">
                <a:latin typeface="Times New Roman"/>
                <a:ea typeface="Calibri"/>
              </a:rPr>
              <a:t>РИСУНКОВ «ЧИТАЕМ С МАМОЙ – РИСУЕМ САМИ»</a:t>
            </a:r>
            <a:endParaRPr lang="ru-RU" sz="2000" dirty="0" smtClean="0"/>
          </a:p>
          <a:p>
            <a:r>
              <a:rPr lang="ru-RU" sz="2500" dirty="0" smtClean="0">
                <a:latin typeface="Times New Roman"/>
                <a:ea typeface="Calibri"/>
              </a:rPr>
              <a:t>Участие в акции </a:t>
            </a:r>
            <a:r>
              <a:rPr lang="ru-RU" sz="2500" dirty="0">
                <a:latin typeface="Times New Roman"/>
                <a:ea typeface="Calibri"/>
              </a:rPr>
              <a:t>«</a:t>
            </a:r>
            <a:r>
              <a:rPr lang="en-US" sz="2500" dirty="0">
                <a:latin typeface="Times New Roman"/>
                <a:ea typeface="Calibri"/>
              </a:rPr>
              <a:t>Online</a:t>
            </a:r>
            <a:r>
              <a:rPr lang="ru-RU" sz="2500" dirty="0">
                <a:latin typeface="Times New Roman"/>
                <a:ea typeface="Calibri"/>
              </a:rPr>
              <a:t> –Чтение»- («Урок вежливости от </a:t>
            </a:r>
            <a:r>
              <a:rPr lang="ru-RU" sz="2500" dirty="0" err="1">
                <a:latin typeface="Times New Roman"/>
                <a:ea typeface="Calibri"/>
              </a:rPr>
              <a:t>С.Я.Маршака</a:t>
            </a:r>
            <a:r>
              <a:rPr lang="ru-RU" sz="2500" dirty="0" smtClean="0">
                <a:latin typeface="Times New Roman"/>
                <a:ea typeface="Calibri"/>
              </a:rPr>
              <a:t>») в библиотеке (подготовительные к школе группы)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театральном </a:t>
            </a:r>
            <a:br>
              <a:rPr lang="ru-RU" dirty="0" smtClean="0"/>
            </a:br>
            <a:r>
              <a:rPr lang="ru-RU" dirty="0" smtClean="0"/>
              <a:t>фестивале «Колокольчик»</a:t>
            </a:r>
            <a:endParaRPr lang="ru-RU" dirty="0"/>
          </a:p>
        </p:txBody>
      </p:sp>
      <p:pic>
        <p:nvPicPr>
          <p:cNvPr id="1026" name="Picture 2" descr="D:\Desktop\2012-2013 уч.год\ПОРТФОЛИО\17-18\колокольчик 1 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5296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4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Мобильные библиотеки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Группа № 7</a:t>
            </a:r>
            <a:endParaRPr lang="ru-RU" dirty="0"/>
          </a:p>
        </p:txBody>
      </p:sp>
      <p:pic>
        <p:nvPicPr>
          <p:cNvPr id="1027" name="Picture 3" descr="D:\Desktop\сем.клубы день матери\7 г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esktop\сем.клубы день матери\7 гр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3300" dirty="0" smtClean="0"/>
              <a:t>Мобильные </a:t>
            </a:r>
            <a:br>
              <a:rPr lang="ru-RU" sz="3300" dirty="0" smtClean="0"/>
            </a:br>
            <a:r>
              <a:rPr lang="ru-RU" sz="3300" dirty="0" smtClean="0"/>
              <a:t>библиотеки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430289"/>
            <a:ext cx="4041775" cy="1410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сем.клубы день матери\ФОТО ПРОЕКТ ЧИТАЕМ ВМЕСТ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0"/>
          <a:stretch/>
        </p:blipFill>
        <p:spPr bwMode="auto">
          <a:xfrm>
            <a:off x="107504" y="255627"/>
            <a:ext cx="4680520" cy="30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сем.клубы день матери\Чит вместе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094"/>
            <a:ext cx="5796136" cy="32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Мобильные библиотеки</a:t>
            </a:r>
            <a:endParaRPr lang="ru-RU" dirty="0"/>
          </a:p>
        </p:txBody>
      </p:sp>
      <p:pic>
        <p:nvPicPr>
          <p:cNvPr id="3074" name="Picture 2" descr="D:\Desktop\сем.клубы день матери\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2101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Monotype Corsiva" pitchFamily="66" charset="0"/>
              </a:rPr>
              <a:t>Семейный клу</a:t>
            </a:r>
            <a:r>
              <a:rPr lang="ru-RU" sz="3000" dirty="0">
                <a:latin typeface="Monotype Corsiva" pitchFamily="66" charset="0"/>
              </a:rPr>
              <a:t>б</a:t>
            </a:r>
            <a:r>
              <a:rPr lang="ru-RU" sz="3000" dirty="0" smtClean="0">
                <a:latin typeface="Monotype Corsiva" pitchFamily="66" charset="0"/>
              </a:rPr>
              <a:t>  в группах раннего возраста по теме: «Мама, почитай-ка!»»       </a:t>
            </a:r>
            <a:endParaRPr lang="ru-RU" sz="3000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Desktop\сем.клубы день матери\вместе в д.с 14\IMG_20171130_17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66520" cy="31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сем.клубы день матери\вместе в д.с 14\IMG_20171130_1731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987273" cy="37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4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445224"/>
            <a:ext cx="3008313" cy="116205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                  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32040" y="0"/>
            <a:ext cx="3008313" cy="4691063"/>
          </a:xfrm>
        </p:spPr>
        <p:txBody>
          <a:bodyPr/>
          <a:lstStyle/>
          <a:p>
            <a:endParaRPr lang="ru-RU" sz="3000" b="1" dirty="0" smtClean="0">
              <a:solidFill>
                <a:prstClr val="black"/>
              </a:solidFill>
              <a:latin typeface="Monotype Corsiva" pitchFamily="66" charset="0"/>
              <a:ea typeface="+mj-ea"/>
              <a:cs typeface="+mj-cs"/>
            </a:endParaRPr>
          </a:p>
          <a:p>
            <a:r>
              <a:rPr lang="ru-RU" sz="3000" b="1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Семейные </a:t>
            </a:r>
            <a:r>
              <a:rPr lang="ru-RU" sz="3000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клубы </a:t>
            </a:r>
            <a:endParaRPr lang="ru-RU" sz="3000" b="1" dirty="0" smtClean="0">
              <a:solidFill>
                <a:prstClr val="black"/>
              </a:solidFill>
              <a:latin typeface="Monotype Corsiva" pitchFamily="66" charset="0"/>
              <a:ea typeface="+mj-ea"/>
              <a:cs typeface="+mj-cs"/>
            </a:endParaRPr>
          </a:p>
          <a:p>
            <a:r>
              <a:rPr lang="ru-RU" dirty="0" smtClean="0"/>
              <a:t>Инсценировка сказки о глупом мышонке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://ds20.dobryanka-edu.ru/Novosti_i_obavlenija/2017/11/24/27948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D:\Desktop\WP_20171122_004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752528" cy="26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9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210146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Monotype Corsiva" pitchFamily="66" charset="0"/>
              </a:rPr>
              <a:t>Конкурс чтецов «В стране детской поэзии»</a:t>
            </a:r>
            <a:r>
              <a:rPr lang="en-US" sz="3000" dirty="0">
                <a:latin typeface="Monotype Corsiva" pitchFamily="66" charset="0"/>
              </a:rPr>
              <a:t> </a:t>
            </a:r>
            <a:r>
              <a:rPr lang="en-US" sz="1700" dirty="0">
                <a:latin typeface="Monotype Corsiva" pitchFamily="66" charset="0"/>
                <a:hlinkClick r:id="rId2"/>
              </a:rPr>
              <a:t>http://ds20.dobryanka-edu.ru/Novosti_i_obavlenija/2017/11/20/28240</a:t>
            </a:r>
            <a:r>
              <a:rPr lang="en-US" sz="1700" dirty="0" smtClean="0">
                <a:latin typeface="Monotype Corsiva" pitchFamily="66" charset="0"/>
                <a:hlinkClick r:id="rId2"/>
              </a:rPr>
              <a:t>/</a:t>
            </a:r>
            <a:r>
              <a:rPr lang="ru-RU" sz="1700" dirty="0" smtClean="0">
                <a:latin typeface="Monotype Corsiva" pitchFamily="66" charset="0"/>
              </a:rPr>
              <a:t> 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endParaRPr lang="ru-RU" sz="3000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esktop\qvZCpinBB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87416" cy="29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\mPACoY3A8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44" y="2852936"/>
            <a:ext cx="4948131" cy="37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                    Сказка в гости к нам пришла</a:t>
            </a:r>
            <a:b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en-US" sz="1800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http</a:t>
            </a:r>
            <a:r>
              <a:rPr lang="en-US" sz="1800" dirty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://ds20.dobryanka-edu.ru/Novosti_i_obavlenija/2017/11</a:t>
            </a:r>
            <a:r>
              <a:rPr lang="en-US" sz="1800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/</a:t>
            </a:r>
            <a:r>
              <a:rPr lang="ru-RU" sz="18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147" name="Picture 3" descr="D:\Desktop\1511779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Desktop\15117799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732700" cy="3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104456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Monotype Corsiva" pitchFamily="66" charset="0"/>
              </a:rPr>
              <a:t>                    Акция «Светлячок»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D:\Desktop\сем.клубы день матери\23-11-2017_14-58-04 (1)\4aG44Spr-5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сем.клубы день матери\23-11-2017_14-58-04 (1)\WP_20171116_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584" y="116632"/>
            <a:ext cx="4310536" cy="24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43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Тема Office</vt:lpstr>
      <vt:lpstr>Реализация  краевого проекта «Читаем вместе» в МБДОУ «Добрянский детский сад № 20»</vt:lpstr>
      <vt:lpstr>        Мобильные библиотеки</vt:lpstr>
      <vt:lpstr>                    Мобильные  библиотеки</vt:lpstr>
      <vt:lpstr>Мобильные библиотеки</vt:lpstr>
      <vt:lpstr>Семейный клуб  в группах раннего возраста по теме: «Мама, почитай-ка!»»       </vt:lpstr>
      <vt:lpstr>                    </vt:lpstr>
      <vt:lpstr>Конкурс чтецов «В стране детской поэзии» http://ds20.dobryanka-edu.ru/Novosti_i_obavlenija/2017/11/20/28240/  </vt:lpstr>
      <vt:lpstr>                    Сказка в гости к нам пришла                          http://ds20.dobryanka-edu.ru/Novosti_i_obavlenija/2017/11/ </vt:lpstr>
      <vt:lpstr>                    Акция «Светлячок»</vt:lpstr>
      <vt:lpstr>Участие в муниципальном конкурсе «Читаем с мамой, рисуем сами»  </vt:lpstr>
      <vt:lpstr>Реализация проекта  «Читаем вместе»</vt:lpstr>
      <vt:lpstr>Участие в театральном  фестивале «Колокольчик»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18</cp:revision>
  <dcterms:modified xsi:type="dcterms:W3CDTF">2017-12-25T05:19:37Z</dcterms:modified>
</cp:coreProperties>
</file>