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22"/>
  </p:notesMasterIdLst>
  <p:handoutMasterIdLst>
    <p:handoutMasterId r:id="rId23"/>
  </p:handoutMasterIdLst>
  <p:sldIdLst>
    <p:sldId id="258" r:id="rId5"/>
    <p:sldId id="420" r:id="rId6"/>
    <p:sldId id="421" r:id="rId7"/>
    <p:sldId id="422" r:id="rId8"/>
    <p:sldId id="429" r:id="rId9"/>
    <p:sldId id="434" r:id="rId10"/>
    <p:sldId id="435" r:id="rId11"/>
    <p:sldId id="423" r:id="rId12"/>
    <p:sldId id="424" r:id="rId13"/>
    <p:sldId id="428" r:id="rId14"/>
    <p:sldId id="432" r:id="rId15"/>
    <p:sldId id="413" r:id="rId16"/>
    <p:sldId id="433" r:id="rId17"/>
    <p:sldId id="436" r:id="rId18"/>
    <p:sldId id="437" r:id="rId19"/>
    <p:sldId id="403" r:id="rId20"/>
    <p:sldId id="417" r:id="rId21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34BAA3-46BB-41B0-AA66-CE0E947C759C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92D3FD46-8849-41FB-8467-974894FEC8B9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Разработать </a:t>
          </a:r>
          <a:r>
            <a:rPr lang="ru-RU" sz="2000" b="1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вариативные </a:t>
          </a:r>
          <a:r>
            <a:rPr lang="ru-RU" sz="2000" b="1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модели использования </a:t>
          </a:r>
          <a:r>
            <a:rPr lang="ru-RU" sz="2000" b="1" spc="15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регионального компонента </a:t>
          </a:r>
          <a:endParaRPr lang="ru-RU" sz="16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6C8EBA7-0ED7-4461-B00E-50ABD7FBF79D}" type="parTrans" cxnId="{9F91E06B-5902-4676-9A70-B4F0321CD06D}">
      <dgm:prSet/>
      <dgm:spPr/>
      <dgm:t>
        <a:bodyPr/>
        <a:lstStyle/>
        <a:p>
          <a:endParaRPr lang="ru-RU"/>
        </a:p>
      </dgm:t>
    </dgm:pt>
    <dgm:pt modelId="{9B209601-FE98-4DE1-B5D4-BBAEAF3609F9}" type="sibTrans" cxnId="{9F91E06B-5902-4676-9A70-B4F0321CD06D}">
      <dgm:prSet/>
      <dgm:spPr/>
      <dgm:t>
        <a:bodyPr/>
        <a:lstStyle/>
        <a:p>
          <a:endParaRPr lang="ru-RU"/>
        </a:p>
      </dgm:t>
    </dgm:pt>
    <dgm:pt modelId="{2C9DA3D5-96FD-4963-B881-120BC37B6BBC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Сформировать методический и дидактический банк образовательных практик с использованием интерактивных методик и ИКТ  </a:t>
          </a:r>
          <a:endParaRPr lang="ru-RU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00243E1-E225-4EFA-A492-CE9A1E296C1E}" type="parTrans" cxnId="{6809440C-8A89-413E-92A1-6E2FDDCAA092}">
      <dgm:prSet/>
      <dgm:spPr/>
      <dgm:t>
        <a:bodyPr/>
        <a:lstStyle/>
        <a:p>
          <a:endParaRPr lang="ru-RU"/>
        </a:p>
      </dgm:t>
    </dgm:pt>
    <dgm:pt modelId="{2705B9E9-3449-45E4-AB05-99EAC5AB05C5}" type="sibTrans" cxnId="{6809440C-8A89-413E-92A1-6E2FDDCAA092}">
      <dgm:prSet/>
      <dgm:spPr/>
      <dgm:t>
        <a:bodyPr/>
        <a:lstStyle/>
        <a:p>
          <a:endParaRPr lang="ru-RU"/>
        </a:p>
      </dgm:t>
    </dgm:pt>
    <dgm:pt modelId="{D5CBA7F1-9AC7-460F-8ED3-EA1145229F90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Создать условия для развития и передачи инновационного опыта</a:t>
          </a:r>
        </a:p>
        <a:p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педагогических коллективов ДОО по музейной педагогике</a:t>
          </a:r>
          <a:endParaRPr lang="ru-RU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E5CCA1-B79B-430E-85BA-FBE7FC5114D8}" type="parTrans" cxnId="{A55531CC-F8E4-41EF-A6D6-46FE97CB4A50}">
      <dgm:prSet/>
      <dgm:spPr/>
      <dgm:t>
        <a:bodyPr/>
        <a:lstStyle/>
        <a:p>
          <a:endParaRPr lang="ru-RU"/>
        </a:p>
      </dgm:t>
    </dgm:pt>
    <dgm:pt modelId="{A4942B98-82AC-4695-B04D-9F42CC120EE5}" type="sibTrans" cxnId="{A55531CC-F8E4-41EF-A6D6-46FE97CB4A50}">
      <dgm:prSet/>
      <dgm:spPr/>
      <dgm:t>
        <a:bodyPr/>
        <a:lstStyle/>
        <a:p>
          <a:endParaRPr lang="ru-RU"/>
        </a:p>
      </dgm:t>
    </dgm:pt>
    <dgm:pt modelId="{4C691927-2A9B-403F-A24F-79D4D0791F45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Включить вариативные модели в образовательный процесс не менее, чем в 21 ДОО, расположенных</a:t>
          </a:r>
        </a:p>
        <a:p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территории Пермского края</a:t>
          </a:r>
          <a:endParaRPr lang="ru-RU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6D304E-9D44-47C8-8D24-823C53D3D0EA}" type="parTrans" cxnId="{649A3B73-7C80-4EE4-8ED2-112448953D8F}">
      <dgm:prSet/>
      <dgm:spPr/>
      <dgm:t>
        <a:bodyPr/>
        <a:lstStyle/>
        <a:p>
          <a:endParaRPr lang="ru-RU"/>
        </a:p>
      </dgm:t>
    </dgm:pt>
    <dgm:pt modelId="{97E65DCE-2DA3-4F0A-800C-001F52F94484}" type="sibTrans" cxnId="{649A3B73-7C80-4EE4-8ED2-112448953D8F}">
      <dgm:prSet/>
      <dgm:spPr/>
      <dgm:t>
        <a:bodyPr/>
        <a:lstStyle/>
        <a:p>
          <a:endParaRPr lang="ru-RU"/>
        </a:p>
      </dgm:t>
    </dgm:pt>
    <dgm:pt modelId="{4E8E4AAE-DE3C-4D6A-A752-BECCFB7CE2F5}" type="pres">
      <dgm:prSet presAssocID="{D334BAA3-46BB-41B0-AA66-CE0E947C759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DBD73A5-D3A9-4121-8BE8-3744EF41A2B6}" type="pres">
      <dgm:prSet presAssocID="{92D3FD46-8849-41FB-8467-974894FEC8B9}" presName="node" presStyleLbl="node1" presStyleIdx="0" presStyleCnt="4" custScaleX="158352" custScaleY="94476" custLinFactNeighborX="-19584" custLinFactNeighborY="45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843EF8-1B72-4BB2-B93B-440B75B1A5B4}" type="pres">
      <dgm:prSet presAssocID="{9B209601-FE98-4DE1-B5D4-BBAEAF3609F9}" presName="sibTrans" presStyleCnt="0"/>
      <dgm:spPr/>
    </dgm:pt>
    <dgm:pt modelId="{E4049418-4818-4BD2-B3B6-F62D809F36A1}" type="pres">
      <dgm:prSet presAssocID="{2C9DA3D5-96FD-4963-B881-120BC37B6BBC}" presName="node" presStyleLbl="node1" presStyleIdx="1" presStyleCnt="4" custScaleX="149536" custLinFactNeighborX="-4104" custLinFactNeighborY="44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F40166-92B0-4013-A450-BF7BA876A6AD}" type="pres">
      <dgm:prSet presAssocID="{2705B9E9-3449-45E4-AB05-99EAC5AB05C5}" presName="sibTrans" presStyleCnt="0"/>
      <dgm:spPr/>
    </dgm:pt>
    <dgm:pt modelId="{19A649B6-7D67-4C85-8FEF-AB958B63C412}" type="pres">
      <dgm:prSet presAssocID="{D5CBA7F1-9AC7-460F-8ED3-EA1145229F90}" presName="node" presStyleLbl="node1" presStyleIdx="2" presStyleCnt="4" custScaleX="180737" custLinFactY="4068" custLinFactNeighborX="-1548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250D67-B27F-4219-87C2-785E7C0C153D}" type="pres">
      <dgm:prSet presAssocID="{A4942B98-82AC-4695-B04D-9F42CC120EE5}" presName="sibTrans" presStyleCnt="0"/>
      <dgm:spPr/>
    </dgm:pt>
    <dgm:pt modelId="{353E74D6-080E-42D4-9E70-3F2706CB2B7E}" type="pres">
      <dgm:prSet presAssocID="{4C691927-2A9B-403F-A24F-79D4D0791F45}" presName="node" presStyleLbl="node1" presStyleIdx="3" presStyleCnt="4" custScaleX="184965" custLinFactY="-20778" custLinFactNeighborX="-491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586DF7B-9709-430B-A1D9-84A34BA17F23}" type="presOf" srcId="{D334BAA3-46BB-41B0-AA66-CE0E947C759C}" destId="{4E8E4AAE-DE3C-4D6A-A752-BECCFB7CE2F5}" srcOrd="0" destOrd="0" presId="urn:microsoft.com/office/officeart/2005/8/layout/default"/>
    <dgm:cxn modelId="{0E611890-BB73-4FFF-8F0C-AE0FDD7F0BD6}" type="presOf" srcId="{D5CBA7F1-9AC7-460F-8ED3-EA1145229F90}" destId="{19A649B6-7D67-4C85-8FEF-AB958B63C412}" srcOrd="0" destOrd="0" presId="urn:microsoft.com/office/officeart/2005/8/layout/default"/>
    <dgm:cxn modelId="{6809440C-8A89-413E-92A1-6E2FDDCAA092}" srcId="{D334BAA3-46BB-41B0-AA66-CE0E947C759C}" destId="{2C9DA3D5-96FD-4963-B881-120BC37B6BBC}" srcOrd="1" destOrd="0" parTransId="{B00243E1-E225-4EFA-A492-CE9A1E296C1E}" sibTransId="{2705B9E9-3449-45E4-AB05-99EAC5AB05C5}"/>
    <dgm:cxn modelId="{5026C8E2-4BE6-4C66-AB48-837D4F4CBEDF}" type="presOf" srcId="{2C9DA3D5-96FD-4963-B881-120BC37B6BBC}" destId="{E4049418-4818-4BD2-B3B6-F62D809F36A1}" srcOrd="0" destOrd="0" presId="urn:microsoft.com/office/officeart/2005/8/layout/default"/>
    <dgm:cxn modelId="{1B0D0B48-3702-45D9-B30A-5A5AA80A2F51}" type="presOf" srcId="{4C691927-2A9B-403F-A24F-79D4D0791F45}" destId="{353E74D6-080E-42D4-9E70-3F2706CB2B7E}" srcOrd="0" destOrd="0" presId="urn:microsoft.com/office/officeart/2005/8/layout/default"/>
    <dgm:cxn modelId="{649A3B73-7C80-4EE4-8ED2-112448953D8F}" srcId="{D334BAA3-46BB-41B0-AA66-CE0E947C759C}" destId="{4C691927-2A9B-403F-A24F-79D4D0791F45}" srcOrd="3" destOrd="0" parTransId="{546D304E-9D44-47C8-8D24-823C53D3D0EA}" sibTransId="{97E65DCE-2DA3-4F0A-800C-001F52F94484}"/>
    <dgm:cxn modelId="{52D3AB4B-BC78-48D0-B279-5FA0CEAB5C40}" type="presOf" srcId="{92D3FD46-8849-41FB-8467-974894FEC8B9}" destId="{6DBD73A5-D3A9-4121-8BE8-3744EF41A2B6}" srcOrd="0" destOrd="0" presId="urn:microsoft.com/office/officeart/2005/8/layout/default"/>
    <dgm:cxn modelId="{A55531CC-F8E4-41EF-A6D6-46FE97CB4A50}" srcId="{D334BAA3-46BB-41B0-AA66-CE0E947C759C}" destId="{D5CBA7F1-9AC7-460F-8ED3-EA1145229F90}" srcOrd="2" destOrd="0" parTransId="{89E5CCA1-B79B-430E-85BA-FBE7FC5114D8}" sibTransId="{A4942B98-82AC-4695-B04D-9F42CC120EE5}"/>
    <dgm:cxn modelId="{9F91E06B-5902-4676-9A70-B4F0321CD06D}" srcId="{D334BAA3-46BB-41B0-AA66-CE0E947C759C}" destId="{92D3FD46-8849-41FB-8467-974894FEC8B9}" srcOrd="0" destOrd="0" parTransId="{76C8EBA7-0ED7-4461-B00E-50ABD7FBF79D}" sibTransId="{9B209601-FE98-4DE1-B5D4-BBAEAF3609F9}"/>
    <dgm:cxn modelId="{FB1758A6-E2F9-46B4-BBFD-00B612D4D0A2}" type="presParOf" srcId="{4E8E4AAE-DE3C-4D6A-A752-BECCFB7CE2F5}" destId="{6DBD73A5-D3A9-4121-8BE8-3744EF41A2B6}" srcOrd="0" destOrd="0" presId="urn:microsoft.com/office/officeart/2005/8/layout/default"/>
    <dgm:cxn modelId="{CB3EAE5F-CD44-4D46-A997-3C43ED830F3E}" type="presParOf" srcId="{4E8E4AAE-DE3C-4D6A-A752-BECCFB7CE2F5}" destId="{71843EF8-1B72-4BB2-B93B-440B75B1A5B4}" srcOrd="1" destOrd="0" presId="urn:microsoft.com/office/officeart/2005/8/layout/default"/>
    <dgm:cxn modelId="{6DF30081-A658-44F9-993A-FAF1E01D5113}" type="presParOf" srcId="{4E8E4AAE-DE3C-4D6A-A752-BECCFB7CE2F5}" destId="{E4049418-4818-4BD2-B3B6-F62D809F36A1}" srcOrd="2" destOrd="0" presId="urn:microsoft.com/office/officeart/2005/8/layout/default"/>
    <dgm:cxn modelId="{C4A52056-9615-4ACC-A8F7-9F1508AF93C2}" type="presParOf" srcId="{4E8E4AAE-DE3C-4D6A-A752-BECCFB7CE2F5}" destId="{C5F40166-92B0-4013-A450-BF7BA876A6AD}" srcOrd="3" destOrd="0" presId="urn:microsoft.com/office/officeart/2005/8/layout/default"/>
    <dgm:cxn modelId="{C3BEB0DF-B730-40BE-95F1-6E068B63F447}" type="presParOf" srcId="{4E8E4AAE-DE3C-4D6A-A752-BECCFB7CE2F5}" destId="{19A649B6-7D67-4C85-8FEF-AB958B63C412}" srcOrd="4" destOrd="0" presId="urn:microsoft.com/office/officeart/2005/8/layout/default"/>
    <dgm:cxn modelId="{6BB07CB4-5E1D-4106-9201-86BBB82C51A5}" type="presParOf" srcId="{4E8E4AAE-DE3C-4D6A-A752-BECCFB7CE2F5}" destId="{76250D67-B27F-4219-87C2-785E7C0C153D}" srcOrd="5" destOrd="0" presId="urn:microsoft.com/office/officeart/2005/8/layout/default"/>
    <dgm:cxn modelId="{6EF3FE56-EB76-4654-A881-1875650E1F83}" type="presParOf" srcId="{4E8E4AAE-DE3C-4D6A-A752-BECCFB7CE2F5}" destId="{353E74D6-080E-42D4-9E70-3F2706CB2B7E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29191B6-161B-4046-99AD-EB4ACE4EE9D1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79A7B00-9D92-469E-90ED-3C59E85A2057}">
      <dgm:prSet phldrT="[Текст]"/>
      <dgm:spPr/>
      <dgm:t>
        <a:bodyPr/>
        <a:lstStyle/>
        <a:p>
          <a:r>
            <a:rPr lang="ru-RU" dirty="0" smtClean="0"/>
            <a:t>Музей профессий «Город мастеров»</a:t>
          </a:r>
          <a:endParaRPr lang="ru-RU" dirty="0"/>
        </a:p>
      </dgm:t>
    </dgm:pt>
    <dgm:pt modelId="{0F23EA48-4541-489C-A134-2F0FE1FFFDC8}" type="parTrans" cxnId="{BFFC06C0-70E4-42B8-A0C0-9C2BCC999725}">
      <dgm:prSet/>
      <dgm:spPr/>
      <dgm:t>
        <a:bodyPr/>
        <a:lstStyle/>
        <a:p>
          <a:endParaRPr lang="ru-RU"/>
        </a:p>
      </dgm:t>
    </dgm:pt>
    <dgm:pt modelId="{8078CA8E-83C8-46B5-A07B-A8AFEB71D4BD}" type="sibTrans" cxnId="{BFFC06C0-70E4-42B8-A0C0-9C2BCC999725}">
      <dgm:prSet/>
      <dgm:spPr/>
      <dgm:t>
        <a:bodyPr/>
        <a:lstStyle/>
        <a:p>
          <a:endParaRPr lang="ru-RU"/>
        </a:p>
      </dgm:t>
    </dgm:pt>
    <dgm:pt modelId="{49510BAE-CE7F-498D-8038-5BB451E2DF4C}">
      <dgm:prSet phldrT="[Текст]"/>
      <dgm:spPr/>
      <dgm:t>
        <a:bodyPr/>
        <a:lstStyle/>
        <a:p>
          <a:r>
            <a:rPr lang="ru-RU" dirty="0" smtClean="0"/>
            <a:t>Музей денег «Пермская печатная фабрика Гознак»</a:t>
          </a:r>
          <a:endParaRPr lang="ru-RU" dirty="0"/>
        </a:p>
      </dgm:t>
    </dgm:pt>
    <dgm:pt modelId="{EA2C0D94-E7B5-44CC-9A78-247261743AD5}" type="parTrans" cxnId="{440B9DBE-83C4-4DEB-8055-FFCD081013E6}">
      <dgm:prSet/>
      <dgm:spPr/>
      <dgm:t>
        <a:bodyPr/>
        <a:lstStyle/>
        <a:p>
          <a:endParaRPr lang="ru-RU"/>
        </a:p>
      </dgm:t>
    </dgm:pt>
    <dgm:pt modelId="{4700B311-64EF-4AD9-8E3E-A2330073E253}" type="sibTrans" cxnId="{440B9DBE-83C4-4DEB-8055-FFCD081013E6}">
      <dgm:prSet/>
      <dgm:spPr/>
      <dgm:t>
        <a:bodyPr/>
        <a:lstStyle/>
        <a:p>
          <a:endParaRPr lang="ru-RU"/>
        </a:p>
      </dgm:t>
    </dgm:pt>
    <dgm:pt modelId="{36F02623-2415-4103-AD9C-3A0CDBC1FD28}">
      <dgm:prSet phldrT="[Текст]"/>
      <dgm:spPr/>
      <dgm:t>
        <a:bodyPr/>
        <a:lstStyle/>
        <a:p>
          <a:r>
            <a:rPr lang="ru-RU" dirty="0" smtClean="0"/>
            <a:t>Музей «Красная книга </a:t>
          </a:r>
          <a:r>
            <a:rPr lang="ru-RU" dirty="0" err="1" smtClean="0"/>
            <a:t>Прикамья</a:t>
          </a:r>
          <a:r>
            <a:rPr lang="ru-RU" dirty="0" smtClean="0"/>
            <a:t>»</a:t>
          </a:r>
          <a:endParaRPr lang="ru-RU" dirty="0"/>
        </a:p>
      </dgm:t>
    </dgm:pt>
    <dgm:pt modelId="{CB6304CE-E40F-4E2B-B06F-A646823432DA}" type="parTrans" cxnId="{A33750DE-A712-4361-B467-C981CC35FC8A}">
      <dgm:prSet/>
      <dgm:spPr/>
      <dgm:t>
        <a:bodyPr/>
        <a:lstStyle/>
        <a:p>
          <a:endParaRPr lang="ru-RU"/>
        </a:p>
      </dgm:t>
    </dgm:pt>
    <dgm:pt modelId="{D85E56B5-6FAC-48DE-B959-5A52DD70ED56}" type="sibTrans" cxnId="{A33750DE-A712-4361-B467-C981CC35FC8A}">
      <dgm:prSet/>
      <dgm:spPr/>
      <dgm:t>
        <a:bodyPr/>
        <a:lstStyle/>
        <a:p>
          <a:endParaRPr lang="ru-RU"/>
        </a:p>
      </dgm:t>
    </dgm:pt>
    <dgm:pt modelId="{996C173E-DAD1-47F8-8A71-554D3CD94D5E}">
      <dgm:prSet phldrT="[Текст]"/>
      <dgm:spPr/>
      <dgm:t>
        <a:bodyPr/>
        <a:lstStyle/>
        <a:p>
          <a:r>
            <a:rPr lang="ru-RU" dirty="0" smtClean="0"/>
            <a:t>Музей воды и электроэнергии «</a:t>
          </a:r>
          <a:r>
            <a:rPr lang="ru-RU" dirty="0" err="1" smtClean="0"/>
            <a:t>Добрянская</a:t>
          </a:r>
          <a:r>
            <a:rPr lang="ru-RU" dirty="0" smtClean="0"/>
            <a:t> </a:t>
          </a:r>
          <a:r>
            <a:rPr lang="ru-RU" dirty="0" err="1" smtClean="0"/>
            <a:t>ГрЭС</a:t>
          </a:r>
          <a:r>
            <a:rPr lang="ru-RU" dirty="0" smtClean="0"/>
            <a:t>»</a:t>
          </a:r>
          <a:endParaRPr lang="ru-RU" dirty="0"/>
        </a:p>
      </dgm:t>
    </dgm:pt>
    <dgm:pt modelId="{BCD06BA7-6E7B-4460-AA43-CD522CB8771C}" type="parTrans" cxnId="{1133AB27-AD20-4D97-BA07-36CB9FD51EE6}">
      <dgm:prSet/>
      <dgm:spPr/>
      <dgm:t>
        <a:bodyPr/>
        <a:lstStyle/>
        <a:p>
          <a:endParaRPr lang="ru-RU"/>
        </a:p>
      </dgm:t>
    </dgm:pt>
    <dgm:pt modelId="{B2974AE6-F83F-46DA-8307-CA9966C62886}" type="sibTrans" cxnId="{1133AB27-AD20-4D97-BA07-36CB9FD51EE6}">
      <dgm:prSet/>
      <dgm:spPr/>
      <dgm:t>
        <a:bodyPr/>
        <a:lstStyle/>
        <a:p>
          <a:endParaRPr lang="ru-RU"/>
        </a:p>
      </dgm:t>
    </dgm:pt>
    <dgm:pt modelId="{7ED3C5F6-8881-476A-B07C-57512B66A3B1}">
      <dgm:prSet phldrT="[Текст]"/>
      <dgm:spPr/>
      <dgm:t>
        <a:bodyPr/>
        <a:lstStyle/>
        <a:p>
          <a:r>
            <a:rPr lang="ru-RU" dirty="0" smtClean="0"/>
            <a:t>Музей соли «Промысел и переработка»</a:t>
          </a:r>
          <a:endParaRPr lang="ru-RU" dirty="0"/>
        </a:p>
      </dgm:t>
    </dgm:pt>
    <dgm:pt modelId="{38AB914F-D3FA-48F1-8985-EC47FF886B7B}" type="parTrans" cxnId="{A08C869A-A21E-45BD-B5D0-9FC77A8F80CE}">
      <dgm:prSet/>
      <dgm:spPr/>
      <dgm:t>
        <a:bodyPr/>
        <a:lstStyle/>
        <a:p>
          <a:endParaRPr lang="ru-RU"/>
        </a:p>
      </dgm:t>
    </dgm:pt>
    <dgm:pt modelId="{AACBDA7D-4275-4292-AFEB-366C1A124E90}" type="sibTrans" cxnId="{A08C869A-A21E-45BD-B5D0-9FC77A8F80CE}">
      <dgm:prSet/>
      <dgm:spPr/>
      <dgm:t>
        <a:bodyPr/>
        <a:lstStyle/>
        <a:p>
          <a:endParaRPr lang="ru-RU"/>
        </a:p>
      </dgm:t>
    </dgm:pt>
    <dgm:pt modelId="{4244999F-2F51-4B5B-80F3-E4E3BEA41B82}">
      <dgm:prSet phldrT="[Текст]"/>
      <dgm:spPr/>
      <dgm:t>
        <a:bodyPr/>
        <a:lstStyle/>
        <a:p>
          <a:r>
            <a:rPr lang="ru-RU" dirty="0" smtClean="0"/>
            <a:t>Музей «Нефтяной капельки»</a:t>
          </a:r>
          <a:endParaRPr lang="ru-RU" dirty="0"/>
        </a:p>
      </dgm:t>
    </dgm:pt>
    <dgm:pt modelId="{7032ADB2-F3EB-429F-A401-57FE77D2CC20}" type="parTrans" cxnId="{1AEBDCD8-FD51-446E-AF07-C8C9916986EA}">
      <dgm:prSet/>
      <dgm:spPr/>
      <dgm:t>
        <a:bodyPr/>
        <a:lstStyle/>
        <a:p>
          <a:endParaRPr lang="ru-RU"/>
        </a:p>
      </dgm:t>
    </dgm:pt>
    <dgm:pt modelId="{8C8B5F79-29B6-4AE3-BE49-3D754608A1F0}" type="sibTrans" cxnId="{1AEBDCD8-FD51-446E-AF07-C8C9916986EA}">
      <dgm:prSet/>
      <dgm:spPr/>
      <dgm:t>
        <a:bodyPr/>
        <a:lstStyle/>
        <a:p>
          <a:endParaRPr lang="ru-RU"/>
        </a:p>
      </dgm:t>
    </dgm:pt>
    <dgm:pt modelId="{F926F3F8-CA58-45A8-8681-7D46E1BE11C3}">
      <dgm:prSet phldrT="[Текст]"/>
      <dgm:spPr/>
      <dgm:t>
        <a:bodyPr/>
        <a:lstStyle/>
        <a:p>
          <a:r>
            <a:rPr lang="ru-RU" dirty="0" smtClean="0"/>
            <a:t>Музей тканей «Чайковский текстильный комбинат»</a:t>
          </a:r>
          <a:endParaRPr lang="ru-RU" dirty="0"/>
        </a:p>
      </dgm:t>
    </dgm:pt>
    <dgm:pt modelId="{83A6BB9C-B4A0-47FA-996B-2B48DB98DA84}" type="parTrans" cxnId="{979CEB14-23A9-4A0E-A5F0-B909A55893DF}">
      <dgm:prSet/>
      <dgm:spPr/>
      <dgm:t>
        <a:bodyPr/>
        <a:lstStyle/>
        <a:p>
          <a:endParaRPr lang="ru-RU"/>
        </a:p>
      </dgm:t>
    </dgm:pt>
    <dgm:pt modelId="{7125143B-6DDC-4A29-AA0D-BEF008228D21}" type="sibTrans" cxnId="{979CEB14-23A9-4A0E-A5F0-B909A55893DF}">
      <dgm:prSet/>
      <dgm:spPr/>
      <dgm:t>
        <a:bodyPr/>
        <a:lstStyle/>
        <a:p>
          <a:endParaRPr lang="ru-RU"/>
        </a:p>
      </dgm:t>
    </dgm:pt>
    <dgm:pt modelId="{9C02433C-40DB-4FE0-B44C-0DB27EF54646}">
      <dgm:prSet phldrT="[Текст]"/>
      <dgm:spPr/>
      <dgm:t>
        <a:bodyPr/>
        <a:lstStyle/>
        <a:p>
          <a:r>
            <a:rPr lang="ru-RU" dirty="0" smtClean="0"/>
            <a:t>Музей дерева «Лесной край»</a:t>
          </a:r>
          <a:endParaRPr lang="ru-RU" dirty="0"/>
        </a:p>
      </dgm:t>
    </dgm:pt>
    <dgm:pt modelId="{CFCA1F39-3A08-476D-9864-8B76AD0BFB74}" type="parTrans" cxnId="{47396CA4-AF19-45CC-B18D-CDD962148E3E}">
      <dgm:prSet/>
      <dgm:spPr/>
      <dgm:t>
        <a:bodyPr/>
        <a:lstStyle/>
        <a:p>
          <a:endParaRPr lang="ru-RU"/>
        </a:p>
      </dgm:t>
    </dgm:pt>
    <dgm:pt modelId="{EABFA0BE-B9DD-4A72-A561-FDD605EDDB07}" type="sibTrans" cxnId="{47396CA4-AF19-45CC-B18D-CDD962148E3E}">
      <dgm:prSet/>
      <dgm:spPr/>
      <dgm:t>
        <a:bodyPr/>
        <a:lstStyle/>
        <a:p>
          <a:endParaRPr lang="ru-RU"/>
        </a:p>
      </dgm:t>
    </dgm:pt>
    <dgm:pt modelId="{B8F60D10-EF15-4F77-81B2-A8865979239D}">
      <dgm:prSet phldrT="[Текст]"/>
      <dgm:spPr/>
      <dgm:t>
        <a:bodyPr/>
        <a:lstStyle/>
        <a:p>
          <a:r>
            <a:rPr lang="ru-RU" dirty="0" smtClean="0"/>
            <a:t>Музей искусства «</a:t>
          </a:r>
          <a:r>
            <a:rPr lang="ru-RU" dirty="0" err="1" smtClean="0"/>
            <a:t>Обвинская</a:t>
          </a:r>
          <a:r>
            <a:rPr lang="ru-RU" dirty="0" smtClean="0"/>
            <a:t> роза»</a:t>
          </a:r>
          <a:endParaRPr lang="ru-RU" dirty="0"/>
        </a:p>
      </dgm:t>
    </dgm:pt>
    <dgm:pt modelId="{29DADF4A-6BD9-4366-BF07-3B1E0F6EE6BB}" type="parTrans" cxnId="{BB625B38-577B-46BB-B990-2D674218B8FB}">
      <dgm:prSet/>
      <dgm:spPr/>
      <dgm:t>
        <a:bodyPr/>
        <a:lstStyle/>
        <a:p>
          <a:endParaRPr lang="ru-RU"/>
        </a:p>
      </dgm:t>
    </dgm:pt>
    <dgm:pt modelId="{0EC5B375-8367-40B4-A595-20C2290E715F}" type="sibTrans" cxnId="{BB625B38-577B-46BB-B990-2D674218B8FB}">
      <dgm:prSet/>
      <dgm:spPr/>
      <dgm:t>
        <a:bodyPr/>
        <a:lstStyle/>
        <a:p>
          <a:endParaRPr lang="ru-RU"/>
        </a:p>
      </dgm:t>
    </dgm:pt>
    <dgm:pt modelId="{75A276BC-6872-4AF9-B068-BEC9C46BC3E9}">
      <dgm:prSet phldrT="[Текст]"/>
      <dgm:spPr/>
      <dgm:t>
        <a:bodyPr/>
        <a:lstStyle/>
        <a:p>
          <a:r>
            <a:rPr lang="ru-RU" dirty="0" smtClean="0"/>
            <a:t>Музей полезных ископаемых «Путешествие уголька», «Богатства Хозяйки медной горы», «Подземная кладовая»</a:t>
          </a:r>
          <a:endParaRPr lang="ru-RU" dirty="0"/>
        </a:p>
      </dgm:t>
    </dgm:pt>
    <dgm:pt modelId="{56B7AA05-CEC0-4175-8A9E-8D2E527AD79D}" type="parTrans" cxnId="{B6C376E6-B1FB-4B9F-969D-F8C1289089B2}">
      <dgm:prSet/>
      <dgm:spPr/>
      <dgm:t>
        <a:bodyPr/>
        <a:lstStyle/>
        <a:p>
          <a:endParaRPr lang="ru-RU"/>
        </a:p>
      </dgm:t>
    </dgm:pt>
    <dgm:pt modelId="{F3422DBC-6700-448E-A2CC-75E1935CBC46}" type="sibTrans" cxnId="{B6C376E6-B1FB-4B9F-969D-F8C1289089B2}">
      <dgm:prSet/>
      <dgm:spPr/>
      <dgm:t>
        <a:bodyPr/>
        <a:lstStyle/>
        <a:p>
          <a:endParaRPr lang="ru-RU"/>
        </a:p>
      </dgm:t>
    </dgm:pt>
    <dgm:pt modelId="{F84A9246-57FE-4A31-957C-924695F9233C}">
      <dgm:prSet phldrT="[Текст]"/>
      <dgm:spPr/>
      <dgm:t>
        <a:bodyPr/>
        <a:lstStyle/>
        <a:p>
          <a:r>
            <a:rPr lang="ru-RU" dirty="0" smtClean="0"/>
            <a:t>Музей национальной культуры народов </a:t>
          </a:r>
          <a:r>
            <a:rPr lang="ru-RU" dirty="0" err="1" smtClean="0"/>
            <a:t>Прикамья</a:t>
          </a:r>
          <a:r>
            <a:rPr lang="ru-RU" dirty="0" smtClean="0"/>
            <a:t> «Одежда», «Промыслы и ремесла»</a:t>
          </a:r>
          <a:endParaRPr lang="ru-RU" dirty="0"/>
        </a:p>
      </dgm:t>
    </dgm:pt>
    <dgm:pt modelId="{E48975A2-93FE-4B8C-85EE-B486B0E647BC}" type="parTrans" cxnId="{6F9F3E83-11F7-4269-9292-97FDF5914009}">
      <dgm:prSet/>
      <dgm:spPr/>
      <dgm:t>
        <a:bodyPr/>
        <a:lstStyle/>
        <a:p>
          <a:endParaRPr lang="ru-RU"/>
        </a:p>
      </dgm:t>
    </dgm:pt>
    <dgm:pt modelId="{694076C5-7124-470A-9FC7-0E24D1C7885E}" type="sibTrans" cxnId="{6F9F3E83-11F7-4269-9292-97FDF5914009}">
      <dgm:prSet/>
      <dgm:spPr/>
      <dgm:t>
        <a:bodyPr/>
        <a:lstStyle/>
        <a:p>
          <a:endParaRPr lang="ru-RU"/>
        </a:p>
      </dgm:t>
    </dgm:pt>
    <dgm:pt modelId="{30D1B0C4-1CEA-4158-B3D4-0F8892B7B805}">
      <dgm:prSet phldrT="[Текст]"/>
      <dgm:spPr/>
      <dgm:t>
        <a:bodyPr/>
        <a:lstStyle/>
        <a:p>
          <a:r>
            <a:rPr lang="ru-RU" dirty="0" smtClean="0"/>
            <a:t>Музей архитектуры «Чердынь», «Соликамск»</a:t>
          </a:r>
          <a:endParaRPr lang="ru-RU" dirty="0"/>
        </a:p>
      </dgm:t>
    </dgm:pt>
    <dgm:pt modelId="{71981C4D-63B8-4DC0-B2C8-BB2EDD92C7F0}" type="parTrans" cxnId="{890805B1-9298-465C-BB92-06C532A30D9A}">
      <dgm:prSet/>
      <dgm:spPr/>
      <dgm:t>
        <a:bodyPr/>
        <a:lstStyle/>
        <a:p>
          <a:endParaRPr lang="ru-RU"/>
        </a:p>
      </dgm:t>
    </dgm:pt>
    <dgm:pt modelId="{67BA9C73-2D6E-4170-B184-378B73C7C192}" type="sibTrans" cxnId="{890805B1-9298-465C-BB92-06C532A30D9A}">
      <dgm:prSet/>
      <dgm:spPr/>
      <dgm:t>
        <a:bodyPr/>
        <a:lstStyle/>
        <a:p>
          <a:endParaRPr lang="ru-RU"/>
        </a:p>
      </dgm:t>
    </dgm:pt>
    <dgm:pt modelId="{19A749CC-0979-43B2-A5B9-F6C21AC4B1B1}" type="pres">
      <dgm:prSet presAssocID="{D29191B6-161B-4046-99AD-EB4ACE4EE9D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DD5BEFE-37A0-495F-A498-491F3058E061}" type="pres">
      <dgm:prSet presAssocID="{A79A7B00-9D92-469E-90ED-3C59E85A2057}" presName="composite" presStyleCnt="0"/>
      <dgm:spPr/>
    </dgm:pt>
    <dgm:pt modelId="{8C349075-6BCB-4597-A7B9-E7E7D0810904}" type="pres">
      <dgm:prSet presAssocID="{A79A7B00-9D92-469E-90ED-3C59E85A2057}" presName="rect1" presStyleLbl="trAlignAcc1" presStyleIdx="0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D9D4FE-B22F-4874-B435-2D62D30E561E}" type="pres">
      <dgm:prSet presAssocID="{A79A7B00-9D92-469E-90ED-3C59E85A2057}" presName="rect2" presStyleLbl="fgImgPlace1" presStyleIdx="0" presStyleCnt="12"/>
      <dgm:spPr/>
      <dgm:t>
        <a:bodyPr/>
        <a:lstStyle/>
        <a:p>
          <a:endParaRPr lang="ru-RU"/>
        </a:p>
      </dgm:t>
    </dgm:pt>
    <dgm:pt modelId="{92343E0D-8B17-4470-97A2-64C8074CEA27}" type="pres">
      <dgm:prSet presAssocID="{8078CA8E-83C8-46B5-A07B-A8AFEB71D4BD}" presName="sibTrans" presStyleCnt="0"/>
      <dgm:spPr/>
    </dgm:pt>
    <dgm:pt modelId="{9BA1C03C-F606-4377-B794-B4C504D6637A}" type="pres">
      <dgm:prSet presAssocID="{49510BAE-CE7F-498D-8038-5BB451E2DF4C}" presName="composite" presStyleCnt="0"/>
      <dgm:spPr/>
    </dgm:pt>
    <dgm:pt modelId="{26ED48CD-2235-4040-A51D-4DD336F15D5C}" type="pres">
      <dgm:prSet presAssocID="{49510BAE-CE7F-498D-8038-5BB451E2DF4C}" presName="rect1" presStyleLbl="trAlignAcc1" presStyleIdx="1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52A03D-47B4-4246-A6F7-12F5FA90AF64}" type="pres">
      <dgm:prSet presAssocID="{49510BAE-CE7F-498D-8038-5BB451E2DF4C}" presName="rect2" presStyleLbl="fgImgPlace1" presStyleIdx="1" presStyleCnt="12"/>
      <dgm:spPr/>
    </dgm:pt>
    <dgm:pt modelId="{F1B97C2F-9303-41B1-8847-998DBFD396E8}" type="pres">
      <dgm:prSet presAssocID="{4700B311-64EF-4AD9-8E3E-A2330073E253}" presName="sibTrans" presStyleCnt="0"/>
      <dgm:spPr/>
    </dgm:pt>
    <dgm:pt modelId="{53751966-4C58-47FF-A08B-D1E5B084FB40}" type="pres">
      <dgm:prSet presAssocID="{36F02623-2415-4103-AD9C-3A0CDBC1FD28}" presName="composite" presStyleCnt="0"/>
      <dgm:spPr/>
    </dgm:pt>
    <dgm:pt modelId="{164EAC92-BECE-4AFB-8002-BC5619251B8B}" type="pres">
      <dgm:prSet presAssocID="{36F02623-2415-4103-AD9C-3A0CDBC1FD28}" presName="rect1" presStyleLbl="trAlignAcc1" presStyleIdx="2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D6708A-ACE8-478B-B84C-55B522A7B8F8}" type="pres">
      <dgm:prSet presAssocID="{36F02623-2415-4103-AD9C-3A0CDBC1FD28}" presName="rect2" presStyleLbl="fgImgPlace1" presStyleIdx="2" presStyleCnt="12"/>
      <dgm:spPr/>
    </dgm:pt>
    <dgm:pt modelId="{AA19BF90-34BC-41AF-8BC0-D167F6C8F1CF}" type="pres">
      <dgm:prSet presAssocID="{D85E56B5-6FAC-48DE-B959-5A52DD70ED56}" presName="sibTrans" presStyleCnt="0"/>
      <dgm:spPr/>
    </dgm:pt>
    <dgm:pt modelId="{FC065009-AFD6-4B7D-B533-EEE0BDA77407}" type="pres">
      <dgm:prSet presAssocID="{996C173E-DAD1-47F8-8A71-554D3CD94D5E}" presName="composite" presStyleCnt="0"/>
      <dgm:spPr/>
    </dgm:pt>
    <dgm:pt modelId="{10762E05-23B4-4987-9EA7-14E78F75C240}" type="pres">
      <dgm:prSet presAssocID="{996C173E-DAD1-47F8-8A71-554D3CD94D5E}" presName="rect1" presStyleLbl="trAlignAcc1" presStyleIdx="3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EDD07E-86E5-4804-B630-461509535B5D}" type="pres">
      <dgm:prSet presAssocID="{996C173E-DAD1-47F8-8A71-554D3CD94D5E}" presName="rect2" presStyleLbl="fgImgPlace1" presStyleIdx="3" presStyleCnt="12"/>
      <dgm:spPr/>
    </dgm:pt>
    <dgm:pt modelId="{1AFA204D-3263-4BB1-A22D-0F503D0BCE1E}" type="pres">
      <dgm:prSet presAssocID="{B2974AE6-F83F-46DA-8307-CA9966C62886}" presName="sibTrans" presStyleCnt="0"/>
      <dgm:spPr/>
    </dgm:pt>
    <dgm:pt modelId="{9EBE021A-AA51-4CA5-93D1-7A8861B84334}" type="pres">
      <dgm:prSet presAssocID="{7ED3C5F6-8881-476A-B07C-57512B66A3B1}" presName="composite" presStyleCnt="0"/>
      <dgm:spPr/>
    </dgm:pt>
    <dgm:pt modelId="{050763B2-E480-4886-91AB-6D3F978B9204}" type="pres">
      <dgm:prSet presAssocID="{7ED3C5F6-8881-476A-B07C-57512B66A3B1}" presName="rect1" presStyleLbl="trAlignAcc1" presStyleIdx="4" presStyleCnt="12" custLinFactNeighborX="-2382" custLinFactNeighborY="41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2657C5-9301-4E35-9060-14BF01657B51}" type="pres">
      <dgm:prSet presAssocID="{7ED3C5F6-8881-476A-B07C-57512B66A3B1}" presName="rect2" presStyleLbl="fgImgPlace1" presStyleIdx="4" presStyleCnt="12"/>
      <dgm:spPr/>
    </dgm:pt>
    <dgm:pt modelId="{38AB2967-5579-4E93-9E6E-65D843CDD1C2}" type="pres">
      <dgm:prSet presAssocID="{AACBDA7D-4275-4292-AFEB-366C1A124E90}" presName="sibTrans" presStyleCnt="0"/>
      <dgm:spPr/>
    </dgm:pt>
    <dgm:pt modelId="{5FB4B4E5-D501-4680-8C76-2787F817FC5B}" type="pres">
      <dgm:prSet presAssocID="{4244999F-2F51-4B5B-80F3-E4E3BEA41B82}" presName="composite" presStyleCnt="0"/>
      <dgm:spPr/>
    </dgm:pt>
    <dgm:pt modelId="{8D1920F9-617E-4B3C-958D-E121BDA5F6F5}" type="pres">
      <dgm:prSet presAssocID="{4244999F-2F51-4B5B-80F3-E4E3BEA41B82}" presName="rect1" presStyleLbl="trAlignAcc1" presStyleIdx="5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1C835F-68F8-4C63-AD0F-E07DC6100A9C}" type="pres">
      <dgm:prSet presAssocID="{4244999F-2F51-4B5B-80F3-E4E3BEA41B82}" presName="rect2" presStyleLbl="fgImgPlace1" presStyleIdx="5" presStyleCnt="12"/>
      <dgm:spPr/>
      <dgm:t>
        <a:bodyPr/>
        <a:lstStyle/>
        <a:p>
          <a:endParaRPr lang="ru-RU"/>
        </a:p>
      </dgm:t>
    </dgm:pt>
    <dgm:pt modelId="{8C067FA8-0878-4EA6-B1F9-A6ECA6F0BAA8}" type="pres">
      <dgm:prSet presAssocID="{8C8B5F79-29B6-4AE3-BE49-3D754608A1F0}" presName="sibTrans" presStyleCnt="0"/>
      <dgm:spPr/>
    </dgm:pt>
    <dgm:pt modelId="{A3F44683-7DDE-4D29-97D2-2B1450213572}" type="pres">
      <dgm:prSet presAssocID="{F926F3F8-CA58-45A8-8681-7D46E1BE11C3}" presName="composite" presStyleCnt="0"/>
      <dgm:spPr/>
    </dgm:pt>
    <dgm:pt modelId="{C4F35088-480B-42B9-9960-95448C0C654F}" type="pres">
      <dgm:prSet presAssocID="{F926F3F8-CA58-45A8-8681-7D46E1BE11C3}" presName="rect1" presStyleLbl="trAlignAcc1" presStyleIdx="6" presStyleCnt="12" custLinFactNeighborX="-2382" custLinFactNeighborY="41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598312-EC5C-4692-BB45-1A4069F27924}" type="pres">
      <dgm:prSet presAssocID="{F926F3F8-CA58-45A8-8681-7D46E1BE11C3}" presName="rect2" presStyleLbl="fgImgPlace1" presStyleIdx="6" presStyleCnt="12"/>
      <dgm:spPr/>
    </dgm:pt>
    <dgm:pt modelId="{087AFDCF-94DE-4D5C-9022-0288D221F612}" type="pres">
      <dgm:prSet presAssocID="{7125143B-6DDC-4A29-AA0D-BEF008228D21}" presName="sibTrans" presStyleCnt="0"/>
      <dgm:spPr/>
    </dgm:pt>
    <dgm:pt modelId="{7E6FEDFE-8A01-40F4-A61E-110C4E825BB4}" type="pres">
      <dgm:prSet presAssocID="{9C02433C-40DB-4FE0-B44C-0DB27EF54646}" presName="composite" presStyleCnt="0"/>
      <dgm:spPr/>
    </dgm:pt>
    <dgm:pt modelId="{B64193CF-634A-4C7B-A211-C05E2A37B090}" type="pres">
      <dgm:prSet presAssocID="{9C02433C-40DB-4FE0-B44C-0DB27EF54646}" presName="rect1" presStyleLbl="trAlignAcc1" presStyleIdx="7" presStyleCnt="12" custLinFactNeighborX="-2382" custLinFactNeighborY="41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3D02BB-6EAB-48DF-B610-0E1C78A5C9A7}" type="pres">
      <dgm:prSet presAssocID="{9C02433C-40DB-4FE0-B44C-0DB27EF54646}" presName="rect2" presStyleLbl="fgImgPlace1" presStyleIdx="7" presStyleCnt="12"/>
      <dgm:spPr/>
    </dgm:pt>
    <dgm:pt modelId="{D0DC7B7A-C95E-4246-A1FF-9E5B03095FD5}" type="pres">
      <dgm:prSet presAssocID="{EABFA0BE-B9DD-4A72-A561-FDD605EDDB07}" presName="sibTrans" presStyleCnt="0"/>
      <dgm:spPr/>
    </dgm:pt>
    <dgm:pt modelId="{CD999FDF-A9F8-43FD-9219-3D5577721298}" type="pres">
      <dgm:prSet presAssocID="{B8F60D10-EF15-4F77-81B2-A8865979239D}" presName="composite" presStyleCnt="0"/>
      <dgm:spPr/>
    </dgm:pt>
    <dgm:pt modelId="{22F6C5DD-827C-4E0B-AB87-5E3766DDEB00}" type="pres">
      <dgm:prSet presAssocID="{B8F60D10-EF15-4F77-81B2-A8865979239D}" presName="rect1" presStyleLbl="trAlignAcc1" presStyleIdx="8" presStyleCnt="12" custLinFactNeighborX="-2382" custLinFactNeighborY="41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215C80-EDC7-4435-8E5F-AC931FC74508}" type="pres">
      <dgm:prSet presAssocID="{B8F60D10-EF15-4F77-81B2-A8865979239D}" presName="rect2" presStyleLbl="fgImgPlace1" presStyleIdx="8" presStyleCnt="12"/>
      <dgm:spPr/>
    </dgm:pt>
    <dgm:pt modelId="{4EBC13DF-FDA1-4467-A98B-E04DDE1E2C57}" type="pres">
      <dgm:prSet presAssocID="{0EC5B375-8367-40B4-A595-20C2290E715F}" presName="sibTrans" presStyleCnt="0"/>
      <dgm:spPr/>
    </dgm:pt>
    <dgm:pt modelId="{6F2392FD-0E26-4F0B-8C0B-374D204F1EE7}" type="pres">
      <dgm:prSet presAssocID="{75A276BC-6872-4AF9-B068-BEC9C46BC3E9}" presName="composite" presStyleCnt="0"/>
      <dgm:spPr/>
    </dgm:pt>
    <dgm:pt modelId="{E1F72455-D171-4BE7-B7DB-B1DB0D62B3E2}" type="pres">
      <dgm:prSet presAssocID="{75A276BC-6872-4AF9-B068-BEC9C46BC3E9}" presName="rect1" presStyleLbl="trAlignAcc1" presStyleIdx="9" presStyleCnt="12" custLinFactNeighborX="-2382" custLinFactNeighborY="41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15CC6F-589E-4699-8939-8BD54496BBB8}" type="pres">
      <dgm:prSet presAssocID="{75A276BC-6872-4AF9-B068-BEC9C46BC3E9}" presName="rect2" presStyleLbl="fgImgPlace1" presStyleIdx="9" presStyleCnt="12"/>
      <dgm:spPr/>
    </dgm:pt>
    <dgm:pt modelId="{05726FE5-65E0-42FF-B8E6-25CD7A84EE76}" type="pres">
      <dgm:prSet presAssocID="{F3422DBC-6700-448E-A2CC-75E1935CBC46}" presName="sibTrans" presStyleCnt="0"/>
      <dgm:spPr/>
    </dgm:pt>
    <dgm:pt modelId="{D0BD2880-95AA-4944-99BE-FC1C4C3ECC4F}" type="pres">
      <dgm:prSet presAssocID="{F84A9246-57FE-4A31-957C-924695F9233C}" presName="composite" presStyleCnt="0"/>
      <dgm:spPr/>
    </dgm:pt>
    <dgm:pt modelId="{91852482-7E51-45E2-9A70-C1BE6A308707}" type="pres">
      <dgm:prSet presAssocID="{F84A9246-57FE-4A31-957C-924695F9233C}" presName="rect1" presStyleLbl="trAlignAcc1" presStyleIdx="10" presStyleCnt="12" custLinFactNeighborX="-2382" custLinFactNeighborY="41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120EAF-6B21-46BF-A6BA-218AE28E8777}" type="pres">
      <dgm:prSet presAssocID="{F84A9246-57FE-4A31-957C-924695F9233C}" presName="rect2" presStyleLbl="fgImgPlace1" presStyleIdx="10" presStyleCnt="12"/>
      <dgm:spPr/>
    </dgm:pt>
    <dgm:pt modelId="{DA6F5173-3ACB-49D0-BC7D-4DE13F0648F2}" type="pres">
      <dgm:prSet presAssocID="{694076C5-7124-470A-9FC7-0E24D1C7885E}" presName="sibTrans" presStyleCnt="0"/>
      <dgm:spPr/>
    </dgm:pt>
    <dgm:pt modelId="{1AF67D4A-EE1F-4757-81C5-DD8963A7A3B4}" type="pres">
      <dgm:prSet presAssocID="{30D1B0C4-1CEA-4158-B3D4-0F8892B7B805}" presName="composite" presStyleCnt="0"/>
      <dgm:spPr/>
    </dgm:pt>
    <dgm:pt modelId="{158660F7-D330-4899-A21F-84155F3E75DD}" type="pres">
      <dgm:prSet presAssocID="{30D1B0C4-1CEA-4158-B3D4-0F8892B7B805}" presName="rect1" presStyleLbl="trAlignAcc1" presStyleIdx="11" presStyleCnt="12" custLinFactNeighborX="-2382" custLinFactNeighborY="41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7FBBFB-1CEB-4CE9-AB48-32451E57630F}" type="pres">
      <dgm:prSet presAssocID="{30D1B0C4-1CEA-4158-B3D4-0F8892B7B805}" presName="rect2" presStyleLbl="fgImgPlace1" presStyleIdx="11" presStyleCnt="12"/>
      <dgm:spPr/>
    </dgm:pt>
  </dgm:ptLst>
  <dgm:cxnLst>
    <dgm:cxn modelId="{0FA68B47-AF23-4F30-9FD3-1ABE5799C744}" type="presOf" srcId="{30D1B0C4-1CEA-4158-B3D4-0F8892B7B805}" destId="{158660F7-D330-4899-A21F-84155F3E75DD}" srcOrd="0" destOrd="0" presId="urn:microsoft.com/office/officeart/2008/layout/PictureStrips"/>
    <dgm:cxn modelId="{B6C376E6-B1FB-4B9F-969D-F8C1289089B2}" srcId="{D29191B6-161B-4046-99AD-EB4ACE4EE9D1}" destId="{75A276BC-6872-4AF9-B068-BEC9C46BC3E9}" srcOrd="9" destOrd="0" parTransId="{56B7AA05-CEC0-4175-8A9E-8D2E527AD79D}" sibTransId="{F3422DBC-6700-448E-A2CC-75E1935CBC46}"/>
    <dgm:cxn modelId="{C0B79763-A372-40E7-8FB1-59E9AE1E99B1}" type="presOf" srcId="{F926F3F8-CA58-45A8-8681-7D46E1BE11C3}" destId="{C4F35088-480B-42B9-9960-95448C0C654F}" srcOrd="0" destOrd="0" presId="urn:microsoft.com/office/officeart/2008/layout/PictureStrips"/>
    <dgm:cxn modelId="{BFFC06C0-70E4-42B8-A0C0-9C2BCC999725}" srcId="{D29191B6-161B-4046-99AD-EB4ACE4EE9D1}" destId="{A79A7B00-9D92-469E-90ED-3C59E85A2057}" srcOrd="0" destOrd="0" parTransId="{0F23EA48-4541-489C-A134-2F0FE1FFFDC8}" sibTransId="{8078CA8E-83C8-46B5-A07B-A8AFEB71D4BD}"/>
    <dgm:cxn modelId="{A33750DE-A712-4361-B467-C981CC35FC8A}" srcId="{D29191B6-161B-4046-99AD-EB4ACE4EE9D1}" destId="{36F02623-2415-4103-AD9C-3A0CDBC1FD28}" srcOrd="2" destOrd="0" parTransId="{CB6304CE-E40F-4E2B-B06F-A646823432DA}" sibTransId="{D85E56B5-6FAC-48DE-B959-5A52DD70ED56}"/>
    <dgm:cxn modelId="{1133AB27-AD20-4D97-BA07-36CB9FD51EE6}" srcId="{D29191B6-161B-4046-99AD-EB4ACE4EE9D1}" destId="{996C173E-DAD1-47F8-8A71-554D3CD94D5E}" srcOrd="3" destOrd="0" parTransId="{BCD06BA7-6E7B-4460-AA43-CD522CB8771C}" sibTransId="{B2974AE6-F83F-46DA-8307-CA9966C62886}"/>
    <dgm:cxn modelId="{A0B05A41-200F-4875-8146-00FFA97F57EC}" type="presOf" srcId="{4244999F-2F51-4B5B-80F3-E4E3BEA41B82}" destId="{8D1920F9-617E-4B3C-958D-E121BDA5F6F5}" srcOrd="0" destOrd="0" presId="urn:microsoft.com/office/officeart/2008/layout/PictureStrips"/>
    <dgm:cxn modelId="{1AEBDCD8-FD51-446E-AF07-C8C9916986EA}" srcId="{D29191B6-161B-4046-99AD-EB4ACE4EE9D1}" destId="{4244999F-2F51-4B5B-80F3-E4E3BEA41B82}" srcOrd="5" destOrd="0" parTransId="{7032ADB2-F3EB-429F-A401-57FE77D2CC20}" sibTransId="{8C8B5F79-29B6-4AE3-BE49-3D754608A1F0}"/>
    <dgm:cxn modelId="{979CEB14-23A9-4A0E-A5F0-B909A55893DF}" srcId="{D29191B6-161B-4046-99AD-EB4ACE4EE9D1}" destId="{F926F3F8-CA58-45A8-8681-7D46E1BE11C3}" srcOrd="6" destOrd="0" parTransId="{83A6BB9C-B4A0-47FA-996B-2B48DB98DA84}" sibTransId="{7125143B-6DDC-4A29-AA0D-BEF008228D21}"/>
    <dgm:cxn modelId="{DE042833-5606-48FC-90EB-A8BC9FFEED95}" type="presOf" srcId="{B8F60D10-EF15-4F77-81B2-A8865979239D}" destId="{22F6C5DD-827C-4E0B-AB87-5E3766DDEB00}" srcOrd="0" destOrd="0" presId="urn:microsoft.com/office/officeart/2008/layout/PictureStrips"/>
    <dgm:cxn modelId="{8EC1A6E3-2B38-4870-B82C-50B6F1C158F4}" type="presOf" srcId="{9C02433C-40DB-4FE0-B44C-0DB27EF54646}" destId="{B64193CF-634A-4C7B-A211-C05E2A37B090}" srcOrd="0" destOrd="0" presId="urn:microsoft.com/office/officeart/2008/layout/PictureStrips"/>
    <dgm:cxn modelId="{6F9F3E83-11F7-4269-9292-97FDF5914009}" srcId="{D29191B6-161B-4046-99AD-EB4ACE4EE9D1}" destId="{F84A9246-57FE-4A31-957C-924695F9233C}" srcOrd="10" destOrd="0" parTransId="{E48975A2-93FE-4B8C-85EE-B486B0E647BC}" sibTransId="{694076C5-7124-470A-9FC7-0E24D1C7885E}"/>
    <dgm:cxn modelId="{F4377535-156A-4988-AE02-A28835B32EBC}" type="presOf" srcId="{75A276BC-6872-4AF9-B068-BEC9C46BC3E9}" destId="{E1F72455-D171-4BE7-B7DB-B1DB0D62B3E2}" srcOrd="0" destOrd="0" presId="urn:microsoft.com/office/officeart/2008/layout/PictureStrips"/>
    <dgm:cxn modelId="{2C8AE962-F6D2-44A6-AC7C-C7BE7A1F5159}" type="presOf" srcId="{A79A7B00-9D92-469E-90ED-3C59E85A2057}" destId="{8C349075-6BCB-4597-A7B9-E7E7D0810904}" srcOrd="0" destOrd="0" presId="urn:microsoft.com/office/officeart/2008/layout/PictureStrips"/>
    <dgm:cxn modelId="{032E3A87-C17B-494A-9CEE-C1043F23C048}" type="presOf" srcId="{7ED3C5F6-8881-476A-B07C-57512B66A3B1}" destId="{050763B2-E480-4886-91AB-6D3F978B9204}" srcOrd="0" destOrd="0" presId="urn:microsoft.com/office/officeart/2008/layout/PictureStrips"/>
    <dgm:cxn modelId="{27C69271-C6A7-42ED-A478-FD6F36CF58FB}" type="presOf" srcId="{D29191B6-161B-4046-99AD-EB4ACE4EE9D1}" destId="{19A749CC-0979-43B2-A5B9-F6C21AC4B1B1}" srcOrd="0" destOrd="0" presId="urn:microsoft.com/office/officeart/2008/layout/PictureStrips"/>
    <dgm:cxn modelId="{440B9DBE-83C4-4DEB-8055-FFCD081013E6}" srcId="{D29191B6-161B-4046-99AD-EB4ACE4EE9D1}" destId="{49510BAE-CE7F-498D-8038-5BB451E2DF4C}" srcOrd="1" destOrd="0" parTransId="{EA2C0D94-E7B5-44CC-9A78-247261743AD5}" sibTransId="{4700B311-64EF-4AD9-8E3E-A2330073E253}"/>
    <dgm:cxn modelId="{B258523D-2821-4E60-9DBF-0597674BE574}" type="presOf" srcId="{F84A9246-57FE-4A31-957C-924695F9233C}" destId="{91852482-7E51-45E2-9A70-C1BE6A308707}" srcOrd="0" destOrd="0" presId="urn:microsoft.com/office/officeart/2008/layout/PictureStrips"/>
    <dgm:cxn modelId="{166F84CE-5A16-4DA6-A4A3-58E24E1E3878}" type="presOf" srcId="{36F02623-2415-4103-AD9C-3A0CDBC1FD28}" destId="{164EAC92-BECE-4AFB-8002-BC5619251B8B}" srcOrd="0" destOrd="0" presId="urn:microsoft.com/office/officeart/2008/layout/PictureStrips"/>
    <dgm:cxn modelId="{1939D869-7780-43F9-8BC5-0FB9C942F249}" type="presOf" srcId="{49510BAE-CE7F-498D-8038-5BB451E2DF4C}" destId="{26ED48CD-2235-4040-A51D-4DD336F15D5C}" srcOrd="0" destOrd="0" presId="urn:microsoft.com/office/officeart/2008/layout/PictureStrips"/>
    <dgm:cxn modelId="{BB625B38-577B-46BB-B990-2D674218B8FB}" srcId="{D29191B6-161B-4046-99AD-EB4ACE4EE9D1}" destId="{B8F60D10-EF15-4F77-81B2-A8865979239D}" srcOrd="8" destOrd="0" parTransId="{29DADF4A-6BD9-4366-BF07-3B1E0F6EE6BB}" sibTransId="{0EC5B375-8367-40B4-A595-20C2290E715F}"/>
    <dgm:cxn modelId="{47396CA4-AF19-45CC-B18D-CDD962148E3E}" srcId="{D29191B6-161B-4046-99AD-EB4ACE4EE9D1}" destId="{9C02433C-40DB-4FE0-B44C-0DB27EF54646}" srcOrd="7" destOrd="0" parTransId="{CFCA1F39-3A08-476D-9864-8B76AD0BFB74}" sibTransId="{EABFA0BE-B9DD-4A72-A561-FDD605EDDB07}"/>
    <dgm:cxn modelId="{890805B1-9298-465C-BB92-06C532A30D9A}" srcId="{D29191B6-161B-4046-99AD-EB4ACE4EE9D1}" destId="{30D1B0C4-1CEA-4158-B3D4-0F8892B7B805}" srcOrd="11" destOrd="0" parTransId="{71981C4D-63B8-4DC0-B2C8-BB2EDD92C7F0}" sibTransId="{67BA9C73-2D6E-4170-B184-378B73C7C192}"/>
    <dgm:cxn modelId="{535CA017-EBBE-45D7-A4EC-EA1971ADD79F}" type="presOf" srcId="{996C173E-DAD1-47F8-8A71-554D3CD94D5E}" destId="{10762E05-23B4-4987-9EA7-14E78F75C240}" srcOrd="0" destOrd="0" presId="urn:microsoft.com/office/officeart/2008/layout/PictureStrips"/>
    <dgm:cxn modelId="{A08C869A-A21E-45BD-B5D0-9FC77A8F80CE}" srcId="{D29191B6-161B-4046-99AD-EB4ACE4EE9D1}" destId="{7ED3C5F6-8881-476A-B07C-57512B66A3B1}" srcOrd="4" destOrd="0" parTransId="{38AB914F-D3FA-48F1-8985-EC47FF886B7B}" sibTransId="{AACBDA7D-4275-4292-AFEB-366C1A124E90}"/>
    <dgm:cxn modelId="{AFF83CB3-BD9D-44E1-8A8A-0570846C270E}" type="presParOf" srcId="{19A749CC-0979-43B2-A5B9-F6C21AC4B1B1}" destId="{1DD5BEFE-37A0-495F-A498-491F3058E061}" srcOrd="0" destOrd="0" presId="urn:microsoft.com/office/officeart/2008/layout/PictureStrips"/>
    <dgm:cxn modelId="{9D546316-E64D-48CD-941A-D711871729CF}" type="presParOf" srcId="{1DD5BEFE-37A0-495F-A498-491F3058E061}" destId="{8C349075-6BCB-4597-A7B9-E7E7D0810904}" srcOrd="0" destOrd="0" presId="urn:microsoft.com/office/officeart/2008/layout/PictureStrips"/>
    <dgm:cxn modelId="{347461B2-0FD6-420E-BE4C-51CACC3BA123}" type="presParOf" srcId="{1DD5BEFE-37A0-495F-A498-491F3058E061}" destId="{7DD9D4FE-B22F-4874-B435-2D62D30E561E}" srcOrd="1" destOrd="0" presId="urn:microsoft.com/office/officeart/2008/layout/PictureStrips"/>
    <dgm:cxn modelId="{B401DCF7-66D4-4CB3-91A9-9C693172C4F7}" type="presParOf" srcId="{19A749CC-0979-43B2-A5B9-F6C21AC4B1B1}" destId="{92343E0D-8B17-4470-97A2-64C8074CEA27}" srcOrd="1" destOrd="0" presId="urn:microsoft.com/office/officeart/2008/layout/PictureStrips"/>
    <dgm:cxn modelId="{3EB0CFEC-F779-4787-8CE9-C4018AAEF055}" type="presParOf" srcId="{19A749CC-0979-43B2-A5B9-F6C21AC4B1B1}" destId="{9BA1C03C-F606-4377-B794-B4C504D6637A}" srcOrd="2" destOrd="0" presId="urn:microsoft.com/office/officeart/2008/layout/PictureStrips"/>
    <dgm:cxn modelId="{B9D9483E-454E-4F2A-9456-D58418095668}" type="presParOf" srcId="{9BA1C03C-F606-4377-B794-B4C504D6637A}" destId="{26ED48CD-2235-4040-A51D-4DD336F15D5C}" srcOrd="0" destOrd="0" presId="urn:microsoft.com/office/officeart/2008/layout/PictureStrips"/>
    <dgm:cxn modelId="{6142B212-A6BA-4AD3-983C-304D30175649}" type="presParOf" srcId="{9BA1C03C-F606-4377-B794-B4C504D6637A}" destId="{B552A03D-47B4-4246-A6F7-12F5FA90AF64}" srcOrd="1" destOrd="0" presId="urn:microsoft.com/office/officeart/2008/layout/PictureStrips"/>
    <dgm:cxn modelId="{A9B6A32B-1C5F-46A9-8D68-10B998D59F43}" type="presParOf" srcId="{19A749CC-0979-43B2-A5B9-F6C21AC4B1B1}" destId="{F1B97C2F-9303-41B1-8847-998DBFD396E8}" srcOrd="3" destOrd="0" presId="urn:microsoft.com/office/officeart/2008/layout/PictureStrips"/>
    <dgm:cxn modelId="{16ECDCE8-3964-441E-BA4A-656F2F3B243A}" type="presParOf" srcId="{19A749CC-0979-43B2-A5B9-F6C21AC4B1B1}" destId="{53751966-4C58-47FF-A08B-D1E5B084FB40}" srcOrd="4" destOrd="0" presId="urn:microsoft.com/office/officeart/2008/layout/PictureStrips"/>
    <dgm:cxn modelId="{6EBC7D27-D0BB-4E81-9F2A-30011E4F8A5B}" type="presParOf" srcId="{53751966-4C58-47FF-A08B-D1E5B084FB40}" destId="{164EAC92-BECE-4AFB-8002-BC5619251B8B}" srcOrd="0" destOrd="0" presId="urn:microsoft.com/office/officeart/2008/layout/PictureStrips"/>
    <dgm:cxn modelId="{E15305CC-AE62-4347-AE2F-F2B5E1222F56}" type="presParOf" srcId="{53751966-4C58-47FF-A08B-D1E5B084FB40}" destId="{F3D6708A-ACE8-478B-B84C-55B522A7B8F8}" srcOrd="1" destOrd="0" presId="urn:microsoft.com/office/officeart/2008/layout/PictureStrips"/>
    <dgm:cxn modelId="{FEE2869B-6F92-4939-90DE-0009A5AE6842}" type="presParOf" srcId="{19A749CC-0979-43B2-A5B9-F6C21AC4B1B1}" destId="{AA19BF90-34BC-41AF-8BC0-D167F6C8F1CF}" srcOrd="5" destOrd="0" presId="urn:microsoft.com/office/officeart/2008/layout/PictureStrips"/>
    <dgm:cxn modelId="{E375DF51-B75C-4EBC-9360-80CEAFC6ED82}" type="presParOf" srcId="{19A749CC-0979-43B2-A5B9-F6C21AC4B1B1}" destId="{FC065009-AFD6-4B7D-B533-EEE0BDA77407}" srcOrd="6" destOrd="0" presId="urn:microsoft.com/office/officeart/2008/layout/PictureStrips"/>
    <dgm:cxn modelId="{F0DDFFFE-6601-4207-B7A5-6C3298310700}" type="presParOf" srcId="{FC065009-AFD6-4B7D-B533-EEE0BDA77407}" destId="{10762E05-23B4-4987-9EA7-14E78F75C240}" srcOrd="0" destOrd="0" presId="urn:microsoft.com/office/officeart/2008/layout/PictureStrips"/>
    <dgm:cxn modelId="{4C4CB0B9-F71B-4F1C-ABC8-F0DE58A011E5}" type="presParOf" srcId="{FC065009-AFD6-4B7D-B533-EEE0BDA77407}" destId="{B5EDD07E-86E5-4804-B630-461509535B5D}" srcOrd="1" destOrd="0" presId="urn:microsoft.com/office/officeart/2008/layout/PictureStrips"/>
    <dgm:cxn modelId="{AC6993FD-D74E-48D5-A5F2-BCBFD3106FC3}" type="presParOf" srcId="{19A749CC-0979-43B2-A5B9-F6C21AC4B1B1}" destId="{1AFA204D-3263-4BB1-A22D-0F503D0BCE1E}" srcOrd="7" destOrd="0" presId="urn:microsoft.com/office/officeart/2008/layout/PictureStrips"/>
    <dgm:cxn modelId="{7BCCD666-AAAA-423F-B820-5552A5C31A30}" type="presParOf" srcId="{19A749CC-0979-43B2-A5B9-F6C21AC4B1B1}" destId="{9EBE021A-AA51-4CA5-93D1-7A8861B84334}" srcOrd="8" destOrd="0" presId="urn:microsoft.com/office/officeart/2008/layout/PictureStrips"/>
    <dgm:cxn modelId="{29E92C9C-504B-4A9C-8922-CD0B3B3CD15E}" type="presParOf" srcId="{9EBE021A-AA51-4CA5-93D1-7A8861B84334}" destId="{050763B2-E480-4886-91AB-6D3F978B9204}" srcOrd="0" destOrd="0" presId="urn:microsoft.com/office/officeart/2008/layout/PictureStrips"/>
    <dgm:cxn modelId="{6A5CB54A-0366-4460-8B72-9BBAAA4E93D1}" type="presParOf" srcId="{9EBE021A-AA51-4CA5-93D1-7A8861B84334}" destId="{A12657C5-9301-4E35-9060-14BF01657B51}" srcOrd="1" destOrd="0" presId="urn:microsoft.com/office/officeart/2008/layout/PictureStrips"/>
    <dgm:cxn modelId="{39EEB14D-F6F4-42BC-9386-90E9855542CC}" type="presParOf" srcId="{19A749CC-0979-43B2-A5B9-F6C21AC4B1B1}" destId="{38AB2967-5579-4E93-9E6E-65D843CDD1C2}" srcOrd="9" destOrd="0" presId="urn:microsoft.com/office/officeart/2008/layout/PictureStrips"/>
    <dgm:cxn modelId="{C1222355-2C7E-4438-AC51-0E738DB4291F}" type="presParOf" srcId="{19A749CC-0979-43B2-A5B9-F6C21AC4B1B1}" destId="{5FB4B4E5-D501-4680-8C76-2787F817FC5B}" srcOrd="10" destOrd="0" presId="urn:microsoft.com/office/officeart/2008/layout/PictureStrips"/>
    <dgm:cxn modelId="{CC0D0185-33BD-4FDB-B601-604D04207BB8}" type="presParOf" srcId="{5FB4B4E5-D501-4680-8C76-2787F817FC5B}" destId="{8D1920F9-617E-4B3C-958D-E121BDA5F6F5}" srcOrd="0" destOrd="0" presId="urn:microsoft.com/office/officeart/2008/layout/PictureStrips"/>
    <dgm:cxn modelId="{D4B0CAC4-41DC-4CB5-91F5-24848C9EF105}" type="presParOf" srcId="{5FB4B4E5-D501-4680-8C76-2787F817FC5B}" destId="{031C835F-68F8-4C63-AD0F-E07DC6100A9C}" srcOrd="1" destOrd="0" presId="urn:microsoft.com/office/officeart/2008/layout/PictureStrips"/>
    <dgm:cxn modelId="{45DE8FAC-2663-4864-938C-1C8E9A24E793}" type="presParOf" srcId="{19A749CC-0979-43B2-A5B9-F6C21AC4B1B1}" destId="{8C067FA8-0878-4EA6-B1F9-A6ECA6F0BAA8}" srcOrd="11" destOrd="0" presId="urn:microsoft.com/office/officeart/2008/layout/PictureStrips"/>
    <dgm:cxn modelId="{B447D778-5E98-4238-8F14-5F9BEF990BC0}" type="presParOf" srcId="{19A749CC-0979-43B2-A5B9-F6C21AC4B1B1}" destId="{A3F44683-7DDE-4D29-97D2-2B1450213572}" srcOrd="12" destOrd="0" presId="urn:microsoft.com/office/officeart/2008/layout/PictureStrips"/>
    <dgm:cxn modelId="{87F3E499-4361-49AB-A900-FFF3EE9D88DA}" type="presParOf" srcId="{A3F44683-7DDE-4D29-97D2-2B1450213572}" destId="{C4F35088-480B-42B9-9960-95448C0C654F}" srcOrd="0" destOrd="0" presId="urn:microsoft.com/office/officeart/2008/layout/PictureStrips"/>
    <dgm:cxn modelId="{ECC32CAD-DCA2-48C5-A0C4-11CEC3581556}" type="presParOf" srcId="{A3F44683-7DDE-4D29-97D2-2B1450213572}" destId="{E8598312-EC5C-4692-BB45-1A4069F27924}" srcOrd="1" destOrd="0" presId="urn:microsoft.com/office/officeart/2008/layout/PictureStrips"/>
    <dgm:cxn modelId="{72AB9886-3302-48E4-9BE4-32CFF42BF988}" type="presParOf" srcId="{19A749CC-0979-43B2-A5B9-F6C21AC4B1B1}" destId="{087AFDCF-94DE-4D5C-9022-0288D221F612}" srcOrd="13" destOrd="0" presId="urn:microsoft.com/office/officeart/2008/layout/PictureStrips"/>
    <dgm:cxn modelId="{1096F1DE-2FD1-40C9-808D-7A7C0C73C73E}" type="presParOf" srcId="{19A749CC-0979-43B2-A5B9-F6C21AC4B1B1}" destId="{7E6FEDFE-8A01-40F4-A61E-110C4E825BB4}" srcOrd="14" destOrd="0" presId="urn:microsoft.com/office/officeart/2008/layout/PictureStrips"/>
    <dgm:cxn modelId="{1587213B-2D40-41D4-9E6E-3B8AF72F1EC7}" type="presParOf" srcId="{7E6FEDFE-8A01-40F4-A61E-110C4E825BB4}" destId="{B64193CF-634A-4C7B-A211-C05E2A37B090}" srcOrd="0" destOrd="0" presId="urn:microsoft.com/office/officeart/2008/layout/PictureStrips"/>
    <dgm:cxn modelId="{EB9F9AC1-071D-42D3-9F40-DE411B628D26}" type="presParOf" srcId="{7E6FEDFE-8A01-40F4-A61E-110C4E825BB4}" destId="{C03D02BB-6EAB-48DF-B610-0E1C78A5C9A7}" srcOrd="1" destOrd="0" presId="urn:microsoft.com/office/officeart/2008/layout/PictureStrips"/>
    <dgm:cxn modelId="{A0CE13F7-C020-4477-9942-F0A91854908B}" type="presParOf" srcId="{19A749CC-0979-43B2-A5B9-F6C21AC4B1B1}" destId="{D0DC7B7A-C95E-4246-A1FF-9E5B03095FD5}" srcOrd="15" destOrd="0" presId="urn:microsoft.com/office/officeart/2008/layout/PictureStrips"/>
    <dgm:cxn modelId="{FDB51693-6888-4370-83C0-B61DC568B92A}" type="presParOf" srcId="{19A749CC-0979-43B2-A5B9-F6C21AC4B1B1}" destId="{CD999FDF-A9F8-43FD-9219-3D5577721298}" srcOrd="16" destOrd="0" presId="urn:microsoft.com/office/officeart/2008/layout/PictureStrips"/>
    <dgm:cxn modelId="{C8FC946C-EA67-41B2-99F4-085E7D2F357F}" type="presParOf" srcId="{CD999FDF-A9F8-43FD-9219-3D5577721298}" destId="{22F6C5DD-827C-4E0B-AB87-5E3766DDEB00}" srcOrd="0" destOrd="0" presId="urn:microsoft.com/office/officeart/2008/layout/PictureStrips"/>
    <dgm:cxn modelId="{DF314DF3-8E15-4657-A8E9-F763572FC97B}" type="presParOf" srcId="{CD999FDF-A9F8-43FD-9219-3D5577721298}" destId="{89215C80-EDC7-4435-8E5F-AC931FC74508}" srcOrd="1" destOrd="0" presId="urn:microsoft.com/office/officeart/2008/layout/PictureStrips"/>
    <dgm:cxn modelId="{4F2B81D3-CB7F-400B-9FA9-3B74731CA10D}" type="presParOf" srcId="{19A749CC-0979-43B2-A5B9-F6C21AC4B1B1}" destId="{4EBC13DF-FDA1-4467-A98B-E04DDE1E2C57}" srcOrd="17" destOrd="0" presId="urn:microsoft.com/office/officeart/2008/layout/PictureStrips"/>
    <dgm:cxn modelId="{5CE55D0D-BDCE-4A30-8587-7BBCEDCB7917}" type="presParOf" srcId="{19A749CC-0979-43B2-A5B9-F6C21AC4B1B1}" destId="{6F2392FD-0E26-4F0B-8C0B-374D204F1EE7}" srcOrd="18" destOrd="0" presId="urn:microsoft.com/office/officeart/2008/layout/PictureStrips"/>
    <dgm:cxn modelId="{428CFAB4-A095-4DEB-84C8-270E3A50CC6E}" type="presParOf" srcId="{6F2392FD-0E26-4F0B-8C0B-374D204F1EE7}" destId="{E1F72455-D171-4BE7-B7DB-B1DB0D62B3E2}" srcOrd="0" destOrd="0" presId="urn:microsoft.com/office/officeart/2008/layout/PictureStrips"/>
    <dgm:cxn modelId="{9408B419-6364-43BE-97FF-DF736D3E672B}" type="presParOf" srcId="{6F2392FD-0E26-4F0B-8C0B-374D204F1EE7}" destId="{4615CC6F-589E-4699-8939-8BD54496BBB8}" srcOrd="1" destOrd="0" presId="urn:microsoft.com/office/officeart/2008/layout/PictureStrips"/>
    <dgm:cxn modelId="{8E4CF57E-BE60-474D-AE24-5962131A94C9}" type="presParOf" srcId="{19A749CC-0979-43B2-A5B9-F6C21AC4B1B1}" destId="{05726FE5-65E0-42FF-B8E6-25CD7A84EE76}" srcOrd="19" destOrd="0" presId="urn:microsoft.com/office/officeart/2008/layout/PictureStrips"/>
    <dgm:cxn modelId="{6498A0A6-7AA9-4DBD-AE02-3B3CF4C0B512}" type="presParOf" srcId="{19A749CC-0979-43B2-A5B9-F6C21AC4B1B1}" destId="{D0BD2880-95AA-4944-99BE-FC1C4C3ECC4F}" srcOrd="20" destOrd="0" presId="urn:microsoft.com/office/officeart/2008/layout/PictureStrips"/>
    <dgm:cxn modelId="{1E00257A-B1E6-4BF9-AC68-5B041A77754C}" type="presParOf" srcId="{D0BD2880-95AA-4944-99BE-FC1C4C3ECC4F}" destId="{91852482-7E51-45E2-9A70-C1BE6A308707}" srcOrd="0" destOrd="0" presId="urn:microsoft.com/office/officeart/2008/layout/PictureStrips"/>
    <dgm:cxn modelId="{5C266F6F-D0F1-4757-A01B-40111EAE2172}" type="presParOf" srcId="{D0BD2880-95AA-4944-99BE-FC1C4C3ECC4F}" destId="{53120EAF-6B21-46BF-A6BA-218AE28E8777}" srcOrd="1" destOrd="0" presId="urn:microsoft.com/office/officeart/2008/layout/PictureStrips"/>
    <dgm:cxn modelId="{1508F908-D61D-4BC3-83E2-876DF3B2C0B1}" type="presParOf" srcId="{19A749CC-0979-43B2-A5B9-F6C21AC4B1B1}" destId="{DA6F5173-3ACB-49D0-BC7D-4DE13F0648F2}" srcOrd="21" destOrd="0" presId="urn:microsoft.com/office/officeart/2008/layout/PictureStrips"/>
    <dgm:cxn modelId="{7D6421A9-85E7-4BB1-932D-E73651A704B6}" type="presParOf" srcId="{19A749CC-0979-43B2-A5B9-F6C21AC4B1B1}" destId="{1AF67D4A-EE1F-4757-81C5-DD8963A7A3B4}" srcOrd="22" destOrd="0" presId="urn:microsoft.com/office/officeart/2008/layout/PictureStrips"/>
    <dgm:cxn modelId="{1C31AB90-1395-4DDF-91EF-ED50231F34A3}" type="presParOf" srcId="{1AF67D4A-EE1F-4757-81C5-DD8963A7A3B4}" destId="{158660F7-D330-4899-A21F-84155F3E75DD}" srcOrd="0" destOrd="0" presId="urn:microsoft.com/office/officeart/2008/layout/PictureStrips"/>
    <dgm:cxn modelId="{D472A7C2-7085-428B-96F2-4F3F980F21E8}" type="presParOf" srcId="{1AF67D4A-EE1F-4757-81C5-DD8963A7A3B4}" destId="{C47FBBFB-1CEB-4CE9-AB48-32451E57630F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EB5DBD3-E888-49A6-8A97-B4EC8808D2C5}" type="doc">
      <dgm:prSet loTypeId="urn:microsoft.com/office/officeart/2005/8/layout/venn2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7FBDD67F-D738-4B92-A5FB-DED138700293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Собственные образовательные технологии и образовательные практики</a:t>
          </a:r>
          <a:endParaRPr lang="ru-RU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F0A4314-66BC-4924-BB86-E5EF7123D0D9}" type="parTrans" cxnId="{527E3982-B991-4F3E-97D9-EA2907CD7E60}">
      <dgm:prSet/>
      <dgm:spPr/>
      <dgm:t>
        <a:bodyPr/>
        <a:lstStyle/>
        <a:p>
          <a:endParaRPr lang="ru-RU"/>
        </a:p>
      </dgm:t>
    </dgm:pt>
    <dgm:pt modelId="{1575AFE1-B1AD-46B7-9F3F-09A5DA61A285}" type="sibTrans" cxnId="{527E3982-B991-4F3E-97D9-EA2907CD7E60}">
      <dgm:prSet/>
      <dgm:spPr/>
      <dgm:t>
        <a:bodyPr/>
        <a:lstStyle/>
        <a:p>
          <a:endParaRPr lang="ru-RU"/>
        </a:p>
      </dgm:t>
    </dgm:pt>
    <dgm:pt modelId="{834C607B-F2C0-470A-82F2-E6C8CF4083BC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Единые технологии</a:t>
          </a:r>
          <a:endParaRPr lang="ru-RU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A3F233-9D29-4513-BFBD-20A4FAFA0D87}" type="parTrans" cxnId="{3BDC15FE-4740-48BF-BF7A-AE84171C38BD}">
      <dgm:prSet/>
      <dgm:spPr/>
      <dgm:t>
        <a:bodyPr/>
        <a:lstStyle/>
        <a:p>
          <a:endParaRPr lang="ru-RU"/>
        </a:p>
      </dgm:t>
    </dgm:pt>
    <dgm:pt modelId="{099D2A7A-D7E0-4AC6-BB7F-76CAAC07B284}" type="sibTrans" cxnId="{3BDC15FE-4740-48BF-BF7A-AE84171C38BD}">
      <dgm:prSet/>
      <dgm:spPr/>
      <dgm:t>
        <a:bodyPr/>
        <a:lstStyle/>
        <a:p>
          <a:endParaRPr lang="ru-RU"/>
        </a:p>
      </dgm:t>
    </dgm:pt>
    <dgm:pt modelId="{A5093EA8-5878-4666-BFA1-7A0EA35ECA29}">
      <dgm:prSet phldrT="[Текст]" custT="1"/>
      <dgm:spPr/>
      <dgm:t>
        <a:bodyPr/>
        <a:lstStyle/>
        <a:p>
          <a:r>
            <a:rPr lang="ru-RU" sz="4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Тема</a:t>
          </a:r>
          <a:endParaRPr lang="ru-RU" sz="4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BCE095-35E3-41CE-9240-237C2B3063FD}" type="parTrans" cxnId="{F79F734F-2674-42E1-AC73-8AADDADDB2C7}">
      <dgm:prSet/>
      <dgm:spPr/>
      <dgm:t>
        <a:bodyPr/>
        <a:lstStyle/>
        <a:p>
          <a:endParaRPr lang="ru-RU"/>
        </a:p>
      </dgm:t>
    </dgm:pt>
    <dgm:pt modelId="{560A5EB7-4F9A-4571-A6E1-C87483522AEF}" type="sibTrans" cxnId="{F79F734F-2674-42E1-AC73-8AADDADDB2C7}">
      <dgm:prSet/>
      <dgm:spPr/>
      <dgm:t>
        <a:bodyPr/>
        <a:lstStyle/>
        <a:p>
          <a:endParaRPr lang="ru-RU"/>
        </a:p>
      </dgm:t>
    </dgm:pt>
    <dgm:pt modelId="{45E75086-9AB8-4903-A800-0CF5F0BDFC47}" type="pres">
      <dgm:prSet presAssocID="{CEB5DBD3-E888-49A6-8A97-B4EC8808D2C5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28CB72F-E121-4706-AA05-9A597E2AC037}" type="pres">
      <dgm:prSet presAssocID="{CEB5DBD3-E888-49A6-8A97-B4EC8808D2C5}" presName="comp1" presStyleCnt="0"/>
      <dgm:spPr/>
    </dgm:pt>
    <dgm:pt modelId="{89D26379-0ED5-4913-9800-D07710D74726}" type="pres">
      <dgm:prSet presAssocID="{CEB5DBD3-E888-49A6-8A97-B4EC8808D2C5}" presName="circle1" presStyleLbl="node1" presStyleIdx="0" presStyleCnt="3"/>
      <dgm:spPr/>
      <dgm:t>
        <a:bodyPr/>
        <a:lstStyle/>
        <a:p>
          <a:endParaRPr lang="ru-RU"/>
        </a:p>
      </dgm:t>
    </dgm:pt>
    <dgm:pt modelId="{9D68B321-A761-4803-8053-7C84850B9B78}" type="pres">
      <dgm:prSet presAssocID="{CEB5DBD3-E888-49A6-8A97-B4EC8808D2C5}" presName="c1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74C629-7541-49ED-9035-E7DBE36E003B}" type="pres">
      <dgm:prSet presAssocID="{CEB5DBD3-E888-49A6-8A97-B4EC8808D2C5}" presName="comp2" presStyleCnt="0"/>
      <dgm:spPr/>
    </dgm:pt>
    <dgm:pt modelId="{EC3DB608-E0FE-4FAF-BB72-D8C4BE43588C}" type="pres">
      <dgm:prSet presAssocID="{CEB5DBD3-E888-49A6-8A97-B4EC8808D2C5}" presName="circle2" presStyleLbl="node1" presStyleIdx="1" presStyleCnt="3"/>
      <dgm:spPr/>
      <dgm:t>
        <a:bodyPr/>
        <a:lstStyle/>
        <a:p>
          <a:endParaRPr lang="ru-RU"/>
        </a:p>
      </dgm:t>
    </dgm:pt>
    <dgm:pt modelId="{A6EBE86E-7597-403E-8115-79A7F276AAF7}" type="pres">
      <dgm:prSet presAssocID="{CEB5DBD3-E888-49A6-8A97-B4EC8808D2C5}" presName="c2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262DA1-F70A-41C1-987D-0E44CB4BE3C5}" type="pres">
      <dgm:prSet presAssocID="{CEB5DBD3-E888-49A6-8A97-B4EC8808D2C5}" presName="comp3" presStyleCnt="0"/>
      <dgm:spPr/>
    </dgm:pt>
    <dgm:pt modelId="{F4DD20D1-70B9-4BA9-8F83-80307D6358C7}" type="pres">
      <dgm:prSet presAssocID="{CEB5DBD3-E888-49A6-8A97-B4EC8808D2C5}" presName="circle3" presStyleLbl="node1" presStyleIdx="2" presStyleCnt="3"/>
      <dgm:spPr/>
      <dgm:t>
        <a:bodyPr/>
        <a:lstStyle/>
        <a:p>
          <a:endParaRPr lang="ru-RU"/>
        </a:p>
      </dgm:t>
    </dgm:pt>
    <dgm:pt modelId="{ADBF75DA-D271-416D-A63D-C79F8D160C72}" type="pres">
      <dgm:prSet presAssocID="{CEB5DBD3-E888-49A6-8A97-B4EC8808D2C5}" presName="c3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0F66E8A-780D-4F35-8B0D-40D0EC2DF758}" type="presOf" srcId="{834C607B-F2C0-470A-82F2-E6C8CF4083BC}" destId="{A6EBE86E-7597-403E-8115-79A7F276AAF7}" srcOrd="1" destOrd="0" presId="urn:microsoft.com/office/officeart/2005/8/layout/venn2"/>
    <dgm:cxn modelId="{F79F734F-2674-42E1-AC73-8AADDADDB2C7}" srcId="{CEB5DBD3-E888-49A6-8A97-B4EC8808D2C5}" destId="{A5093EA8-5878-4666-BFA1-7A0EA35ECA29}" srcOrd="2" destOrd="0" parTransId="{61BCE095-35E3-41CE-9240-237C2B3063FD}" sibTransId="{560A5EB7-4F9A-4571-A6E1-C87483522AEF}"/>
    <dgm:cxn modelId="{D382576D-4BCE-4CEC-8E83-CCD0ABD55549}" type="presOf" srcId="{7FBDD67F-D738-4B92-A5FB-DED138700293}" destId="{89D26379-0ED5-4913-9800-D07710D74726}" srcOrd="0" destOrd="0" presId="urn:microsoft.com/office/officeart/2005/8/layout/venn2"/>
    <dgm:cxn modelId="{CC5C08A8-D77D-4A88-9966-03DB816DCE46}" type="presOf" srcId="{834C607B-F2C0-470A-82F2-E6C8CF4083BC}" destId="{EC3DB608-E0FE-4FAF-BB72-D8C4BE43588C}" srcOrd="0" destOrd="0" presId="urn:microsoft.com/office/officeart/2005/8/layout/venn2"/>
    <dgm:cxn modelId="{3BDC15FE-4740-48BF-BF7A-AE84171C38BD}" srcId="{CEB5DBD3-E888-49A6-8A97-B4EC8808D2C5}" destId="{834C607B-F2C0-470A-82F2-E6C8CF4083BC}" srcOrd="1" destOrd="0" parTransId="{1BA3F233-9D29-4513-BFBD-20A4FAFA0D87}" sibTransId="{099D2A7A-D7E0-4AC6-BB7F-76CAAC07B284}"/>
    <dgm:cxn modelId="{4D884579-DC3C-4C7D-AA5D-A848E28B0CFE}" type="presOf" srcId="{A5093EA8-5878-4666-BFA1-7A0EA35ECA29}" destId="{F4DD20D1-70B9-4BA9-8F83-80307D6358C7}" srcOrd="0" destOrd="0" presId="urn:microsoft.com/office/officeart/2005/8/layout/venn2"/>
    <dgm:cxn modelId="{D2A3CF3A-10CC-4C1D-90D7-1C662285F0A9}" type="presOf" srcId="{CEB5DBD3-E888-49A6-8A97-B4EC8808D2C5}" destId="{45E75086-9AB8-4903-A800-0CF5F0BDFC47}" srcOrd="0" destOrd="0" presId="urn:microsoft.com/office/officeart/2005/8/layout/venn2"/>
    <dgm:cxn modelId="{1A5E5C11-41D5-49DA-AA69-3D683EA4ACC4}" type="presOf" srcId="{7FBDD67F-D738-4B92-A5FB-DED138700293}" destId="{9D68B321-A761-4803-8053-7C84850B9B78}" srcOrd="1" destOrd="0" presId="urn:microsoft.com/office/officeart/2005/8/layout/venn2"/>
    <dgm:cxn modelId="{A2ECD649-EE56-4EC8-B890-7CE870FF8A25}" type="presOf" srcId="{A5093EA8-5878-4666-BFA1-7A0EA35ECA29}" destId="{ADBF75DA-D271-416D-A63D-C79F8D160C72}" srcOrd="1" destOrd="0" presId="urn:microsoft.com/office/officeart/2005/8/layout/venn2"/>
    <dgm:cxn modelId="{527E3982-B991-4F3E-97D9-EA2907CD7E60}" srcId="{CEB5DBD3-E888-49A6-8A97-B4EC8808D2C5}" destId="{7FBDD67F-D738-4B92-A5FB-DED138700293}" srcOrd="0" destOrd="0" parTransId="{2F0A4314-66BC-4924-BB86-E5EF7123D0D9}" sibTransId="{1575AFE1-B1AD-46B7-9F3F-09A5DA61A285}"/>
    <dgm:cxn modelId="{22FB540F-51C9-4982-AA64-696BD1161AE5}" type="presParOf" srcId="{45E75086-9AB8-4903-A800-0CF5F0BDFC47}" destId="{F28CB72F-E121-4706-AA05-9A597E2AC037}" srcOrd="0" destOrd="0" presId="urn:microsoft.com/office/officeart/2005/8/layout/venn2"/>
    <dgm:cxn modelId="{57781778-B219-4C5F-A9D8-7C6A1C9213B7}" type="presParOf" srcId="{F28CB72F-E121-4706-AA05-9A597E2AC037}" destId="{89D26379-0ED5-4913-9800-D07710D74726}" srcOrd="0" destOrd="0" presId="urn:microsoft.com/office/officeart/2005/8/layout/venn2"/>
    <dgm:cxn modelId="{AA2F251D-AA26-4B5A-BE0A-E0F29B20358C}" type="presParOf" srcId="{F28CB72F-E121-4706-AA05-9A597E2AC037}" destId="{9D68B321-A761-4803-8053-7C84850B9B78}" srcOrd="1" destOrd="0" presId="urn:microsoft.com/office/officeart/2005/8/layout/venn2"/>
    <dgm:cxn modelId="{15B3B986-103B-4C20-B7C8-4D267A3DBDA9}" type="presParOf" srcId="{45E75086-9AB8-4903-A800-0CF5F0BDFC47}" destId="{9C74C629-7541-49ED-9035-E7DBE36E003B}" srcOrd="1" destOrd="0" presId="urn:microsoft.com/office/officeart/2005/8/layout/venn2"/>
    <dgm:cxn modelId="{394BE02C-8296-4C5E-AB8D-A59BF8DB4EB7}" type="presParOf" srcId="{9C74C629-7541-49ED-9035-E7DBE36E003B}" destId="{EC3DB608-E0FE-4FAF-BB72-D8C4BE43588C}" srcOrd="0" destOrd="0" presId="urn:microsoft.com/office/officeart/2005/8/layout/venn2"/>
    <dgm:cxn modelId="{5F3D8C71-470F-49F9-8476-DC87688BFE7B}" type="presParOf" srcId="{9C74C629-7541-49ED-9035-E7DBE36E003B}" destId="{A6EBE86E-7597-403E-8115-79A7F276AAF7}" srcOrd="1" destOrd="0" presId="urn:microsoft.com/office/officeart/2005/8/layout/venn2"/>
    <dgm:cxn modelId="{D1FDAB66-6628-4A7D-90DD-B1E6FA8CF709}" type="presParOf" srcId="{45E75086-9AB8-4903-A800-0CF5F0BDFC47}" destId="{67262DA1-F70A-41C1-987D-0E44CB4BE3C5}" srcOrd="2" destOrd="0" presId="urn:microsoft.com/office/officeart/2005/8/layout/venn2"/>
    <dgm:cxn modelId="{5D498779-5E11-44A5-9975-16B90BDC52DC}" type="presParOf" srcId="{67262DA1-F70A-41C1-987D-0E44CB4BE3C5}" destId="{F4DD20D1-70B9-4BA9-8F83-80307D6358C7}" srcOrd="0" destOrd="0" presId="urn:microsoft.com/office/officeart/2005/8/layout/venn2"/>
    <dgm:cxn modelId="{D83873D9-14F3-49E0-9F63-129B8777945C}" type="presParOf" srcId="{67262DA1-F70A-41C1-987D-0E44CB4BE3C5}" destId="{ADBF75DA-D271-416D-A63D-C79F8D160C72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85C2510-3C0C-465F-A0BF-185EE41B1C4E}" type="doc">
      <dgm:prSet loTypeId="urn:microsoft.com/office/officeart/2005/8/layout/radial5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78E7CBF5-C283-44D1-81F2-079B6F7727BA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Музей ложки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A00C7C-5874-42C8-B3C6-AFA6D27BCF91}" type="parTrans" cxnId="{0DD645DA-B4EB-4521-A5C5-C65685CD11F0}">
      <dgm:prSet/>
      <dgm:spPr/>
      <dgm:t>
        <a:bodyPr/>
        <a:lstStyle/>
        <a:p>
          <a:endParaRPr lang="ru-RU"/>
        </a:p>
      </dgm:t>
    </dgm:pt>
    <dgm:pt modelId="{53B9C09E-B8E1-415A-BB40-5824D33AACAB}" type="sibTrans" cxnId="{0DD645DA-B4EB-4521-A5C5-C65685CD11F0}">
      <dgm:prSet/>
      <dgm:spPr/>
      <dgm:t>
        <a:bodyPr/>
        <a:lstStyle/>
        <a:p>
          <a:endParaRPr lang="ru-RU"/>
        </a:p>
      </dgm:t>
    </dgm:pt>
    <dgm:pt modelId="{0345163D-008F-4A4C-9597-9508F3368617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Музей </a:t>
          </a:r>
          <a:r>
            <a:rPr lang="ru-RU" sz="18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коробке, </a:t>
          </a:r>
          <a:endParaRPr lang="ru-RU" sz="1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8DF506-F88E-4D45-92CD-427EE03214FF}" type="parTrans" cxnId="{C02954C3-541D-41D2-A275-0B2AF416B812}">
      <dgm:prSet/>
      <dgm:spPr/>
      <dgm:t>
        <a:bodyPr/>
        <a:lstStyle/>
        <a:p>
          <a:endParaRPr lang="ru-RU"/>
        </a:p>
      </dgm:t>
    </dgm:pt>
    <dgm:pt modelId="{1A8592C5-604E-4B1F-9AE0-E6C837628831}" type="sibTrans" cxnId="{C02954C3-541D-41D2-A275-0B2AF416B812}">
      <dgm:prSet/>
      <dgm:spPr/>
      <dgm:t>
        <a:bodyPr/>
        <a:lstStyle/>
        <a:p>
          <a:endParaRPr lang="ru-RU"/>
        </a:p>
      </dgm:t>
    </dgm:pt>
    <dgm:pt modelId="{1FC5B80F-588A-4D08-AB22-FAFB424BA832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Интерактивные </a:t>
          </a:r>
          <a:r>
            <a: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плакаты, энциклопедии</a:t>
          </a:r>
          <a:endParaRPr lang="ru-RU" sz="1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AFDF84-8B46-4685-B9D4-8B913BF3CF0B}" type="parTrans" cxnId="{B21A6082-D3B0-40DB-9DA3-58B36037E554}">
      <dgm:prSet/>
      <dgm:spPr/>
      <dgm:t>
        <a:bodyPr/>
        <a:lstStyle/>
        <a:p>
          <a:endParaRPr lang="ru-RU"/>
        </a:p>
      </dgm:t>
    </dgm:pt>
    <dgm:pt modelId="{F4843BBF-26BC-4E91-94E5-8CA50DBC0F22}" type="sibTrans" cxnId="{B21A6082-D3B0-40DB-9DA3-58B36037E554}">
      <dgm:prSet/>
      <dgm:spPr/>
      <dgm:t>
        <a:bodyPr/>
        <a:lstStyle/>
        <a:p>
          <a:endParaRPr lang="ru-RU"/>
        </a:p>
      </dgm:t>
    </dgm:pt>
    <dgm:pt modelId="{E6EF674C-4B4C-49EC-A2CA-5025CAD6D2F8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Познавательные и учебные видеофильмы</a:t>
          </a:r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BD4292-C9A4-4D61-B49B-F1A15A28CFA2}" type="parTrans" cxnId="{7F7BBB47-594D-439B-BD73-F23CDBA0337C}">
      <dgm:prSet/>
      <dgm:spPr/>
      <dgm:t>
        <a:bodyPr/>
        <a:lstStyle/>
        <a:p>
          <a:endParaRPr lang="ru-RU"/>
        </a:p>
      </dgm:t>
    </dgm:pt>
    <dgm:pt modelId="{F8D5731E-FA19-4340-A8AD-C83BB65D860B}" type="sibTrans" cxnId="{7F7BBB47-594D-439B-BD73-F23CDBA0337C}">
      <dgm:prSet/>
      <dgm:spPr/>
      <dgm:t>
        <a:bodyPr/>
        <a:lstStyle/>
        <a:p>
          <a:endParaRPr lang="ru-RU"/>
        </a:p>
      </dgm:t>
    </dgm:pt>
    <dgm:pt modelId="{63957589-8DB8-4F65-AFAE-C5B254F0152E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Интерактивные кубики</a:t>
          </a:r>
          <a:endParaRPr lang="ru-RU" sz="1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6CDAA06-AF00-4A0C-882A-6FB7FA99E65B}" type="parTrans" cxnId="{BD96ACC8-C3B3-424E-BA11-7610E79BB3B2}">
      <dgm:prSet/>
      <dgm:spPr/>
      <dgm:t>
        <a:bodyPr/>
        <a:lstStyle/>
        <a:p>
          <a:endParaRPr lang="ru-RU"/>
        </a:p>
      </dgm:t>
    </dgm:pt>
    <dgm:pt modelId="{B85E34B0-CA01-4AF9-85FA-F6AA8A1CEFBB}" type="sibTrans" cxnId="{BD96ACC8-C3B3-424E-BA11-7610E79BB3B2}">
      <dgm:prSet/>
      <dgm:spPr/>
      <dgm:t>
        <a:bodyPr/>
        <a:lstStyle/>
        <a:p>
          <a:endParaRPr lang="ru-RU"/>
        </a:p>
      </dgm:t>
    </dgm:pt>
    <dgm:pt modelId="{1BF28C72-565C-4A1E-86C0-9797DBC17130}">
      <dgm:prSet custT="1"/>
      <dgm:spPr/>
      <dgm:t>
        <a:bodyPr/>
        <a:lstStyle/>
        <a:p>
          <a:r>
            <a:rPr lang="en-US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QR</a:t>
          </a:r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-код в интерактивном музее ДОУ</a:t>
          </a:r>
          <a:endParaRPr lang="ru-RU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B1920B0-E01F-4329-AB55-E8E219776E50}" type="parTrans" cxnId="{39202A9F-1304-4C24-998A-2DB7B7F95528}">
      <dgm:prSet/>
      <dgm:spPr/>
      <dgm:t>
        <a:bodyPr/>
        <a:lstStyle/>
        <a:p>
          <a:endParaRPr lang="ru-RU"/>
        </a:p>
      </dgm:t>
    </dgm:pt>
    <dgm:pt modelId="{408AD4F0-2885-4C20-9C3D-CCB0BB81F88E}" type="sibTrans" cxnId="{39202A9F-1304-4C24-998A-2DB7B7F95528}">
      <dgm:prSet/>
      <dgm:spPr/>
      <dgm:t>
        <a:bodyPr/>
        <a:lstStyle/>
        <a:p>
          <a:endParaRPr lang="ru-RU"/>
        </a:p>
      </dgm:t>
    </dgm:pt>
    <dgm:pt modelId="{1BE7C999-6758-48FB-830D-29C0F2DE2AB2}">
      <dgm:prSet phldrT="[Текст]"/>
      <dgm:spPr/>
      <dgm:t>
        <a:bodyPr/>
        <a:lstStyle/>
        <a:p>
          <a:endParaRPr lang="ru-RU"/>
        </a:p>
      </dgm:t>
    </dgm:pt>
    <dgm:pt modelId="{6079C379-3EEA-4FEA-B4BD-CDBF1CB26703}" type="parTrans" cxnId="{5AE89801-FB9B-4F04-8CE1-FCB437446A30}">
      <dgm:prSet/>
      <dgm:spPr/>
      <dgm:t>
        <a:bodyPr/>
        <a:lstStyle/>
        <a:p>
          <a:endParaRPr lang="ru-RU"/>
        </a:p>
      </dgm:t>
    </dgm:pt>
    <dgm:pt modelId="{BF8C08EB-1365-42A9-B5C4-F6D203973EA2}" type="sibTrans" cxnId="{5AE89801-FB9B-4F04-8CE1-FCB437446A30}">
      <dgm:prSet/>
      <dgm:spPr/>
      <dgm:t>
        <a:bodyPr/>
        <a:lstStyle/>
        <a:p>
          <a:endParaRPr lang="ru-RU"/>
        </a:p>
      </dgm:t>
    </dgm:pt>
    <dgm:pt modelId="{164852C9-DB0C-4C8D-BB54-BC32A19A37AC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Виртуальные видео экскурсии </a:t>
          </a:r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B96A12-97E9-4D5A-944D-A4FCB3E2129E}" type="parTrans" cxnId="{E3BDF428-760F-4F65-8FD1-3B2AA24B06F2}">
      <dgm:prSet/>
      <dgm:spPr/>
      <dgm:t>
        <a:bodyPr/>
        <a:lstStyle/>
        <a:p>
          <a:endParaRPr lang="ru-RU"/>
        </a:p>
      </dgm:t>
    </dgm:pt>
    <dgm:pt modelId="{92D76231-E5F4-4E95-9AED-F111908F8D10}" type="sibTrans" cxnId="{E3BDF428-760F-4F65-8FD1-3B2AA24B06F2}">
      <dgm:prSet/>
      <dgm:spPr/>
      <dgm:t>
        <a:bodyPr/>
        <a:lstStyle/>
        <a:p>
          <a:endParaRPr lang="ru-RU"/>
        </a:p>
      </dgm:t>
    </dgm:pt>
    <dgm:pt modelId="{0EDA8F1C-80F1-4602-8C58-3C500310FD31}">
      <dgm:prSet phldrT="[Текст]" custScaleX="113611" custScaleY="114332"/>
      <dgm:spPr/>
      <dgm:t>
        <a:bodyPr/>
        <a:lstStyle/>
        <a:p>
          <a:endParaRPr lang="ru-RU"/>
        </a:p>
      </dgm:t>
    </dgm:pt>
    <dgm:pt modelId="{2358444F-8117-4879-9DA1-FB05A41593AA}" type="parTrans" cxnId="{21B3E475-60BF-472D-88BA-67D78F6E88C6}">
      <dgm:prSet/>
      <dgm:spPr/>
      <dgm:t>
        <a:bodyPr/>
        <a:lstStyle/>
        <a:p>
          <a:endParaRPr lang="ru-RU"/>
        </a:p>
      </dgm:t>
    </dgm:pt>
    <dgm:pt modelId="{A7436FE6-674F-4CAC-9E09-407C05EAC144}" type="sibTrans" cxnId="{21B3E475-60BF-472D-88BA-67D78F6E88C6}">
      <dgm:prSet/>
      <dgm:spPr/>
      <dgm:t>
        <a:bodyPr/>
        <a:lstStyle/>
        <a:p>
          <a:endParaRPr lang="ru-RU"/>
        </a:p>
      </dgm:t>
    </dgm:pt>
    <dgm:pt modelId="{E9913D95-B7DD-4E26-B757-0B76BBC380B8}">
      <dgm:prSet phldrT="[Текст]" custScaleX="113611" custScaleY="114332"/>
      <dgm:spPr/>
      <dgm:t>
        <a:bodyPr/>
        <a:lstStyle/>
        <a:p>
          <a:endParaRPr lang="ru-RU"/>
        </a:p>
      </dgm:t>
    </dgm:pt>
    <dgm:pt modelId="{A03E03A0-D372-4692-BDE5-7E685C3A48F0}" type="parTrans" cxnId="{FA111C44-977E-47F3-94DD-61BE627C4D7C}">
      <dgm:prSet/>
      <dgm:spPr/>
      <dgm:t>
        <a:bodyPr/>
        <a:lstStyle/>
        <a:p>
          <a:endParaRPr lang="ru-RU"/>
        </a:p>
      </dgm:t>
    </dgm:pt>
    <dgm:pt modelId="{9AD4E882-47F1-47C8-9C8B-7D165C3FD8AB}" type="sibTrans" cxnId="{FA111C44-977E-47F3-94DD-61BE627C4D7C}">
      <dgm:prSet/>
      <dgm:spPr/>
      <dgm:t>
        <a:bodyPr/>
        <a:lstStyle/>
        <a:p>
          <a:endParaRPr lang="ru-RU"/>
        </a:p>
      </dgm:t>
    </dgm:pt>
    <dgm:pt modelId="{6CAC4053-5653-4C42-A376-C376E4F85B7F}" type="pres">
      <dgm:prSet presAssocID="{285C2510-3C0C-465F-A0BF-185EE41B1C4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2413E96-65A1-47ED-9F87-5BDE2076AD49}" type="pres">
      <dgm:prSet presAssocID="{78E7CBF5-C283-44D1-81F2-079B6F7727BA}" presName="centerShape" presStyleLbl="node0" presStyleIdx="0" presStyleCnt="1"/>
      <dgm:spPr/>
      <dgm:t>
        <a:bodyPr/>
        <a:lstStyle/>
        <a:p>
          <a:endParaRPr lang="ru-RU"/>
        </a:p>
      </dgm:t>
    </dgm:pt>
    <dgm:pt modelId="{A3F05C07-F2DA-478C-9FC6-633FFF5CC472}" type="pres">
      <dgm:prSet presAssocID="{CA8DF506-F88E-4D45-92CD-427EE03214FF}" presName="parTrans" presStyleLbl="sibTrans2D1" presStyleIdx="0" presStyleCnt="6"/>
      <dgm:spPr/>
      <dgm:t>
        <a:bodyPr/>
        <a:lstStyle/>
        <a:p>
          <a:endParaRPr lang="ru-RU"/>
        </a:p>
      </dgm:t>
    </dgm:pt>
    <dgm:pt modelId="{F017731C-69D2-4DAE-9B26-F581A80BE707}" type="pres">
      <dgm:prSet presAssocID="{CA8DF506-F88E-4D45-92CD-427EE03214FF}" presName="connectorText" presStyleLbl="sibTrans2D1" presStyleIdx="0" presStyleCnt="6"/>
      <dgm:spPr/>
      <dgm:t>
        <a:bodyPr/>
        <a:lstStyle/>
        <a:p>
          <a:endParaRPr lang="ru-RU"/>
        </a:p>
      </dgm:t>
    </dgm:pt>
    <dgm:pt modelId="{A24DB860-B3D6-4FEB-A8E5-85144300A422}" type="pres">
      <dgm:prSet presAssocID="{0345163D-008F-4A4C-9597-9508F3368617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CA1AD5-40BD-4492-BBAE-D8A6BD034894}" type="pres">
      <dgm:prSet presAssocID="{E8AFDF84-8B46-4685-B9D4-8B913BF3CF0B}" presName="parTrans" presStyleLbl="sibTrans2D1" presStyleIdx="1" presStyleCnt="6"/>
      <dgm:spPr/>
      <dgm:t>
        <a:bodyPr/>
        <a:lstStyle/>
        <a:p>
          <a:endParaRPr lang="ru-RU"/>
        </a:p>
      </dgm:t>
    </dgm:pt>
    <dgm:pt modelId="{83BB5B1C-7168-413C-827A-B1D58F75FE41}" type="pres">
      <dgm:prSet presAssocID="{E8AFDF84-8B46-4685-B9D4-8B913BF3CF0B}" presName="connectorText" presStyleLbl="sibTrans2D1" presStyleIdx="1" presStyleCnt="6"/>
      <dgm:spPr/>
      <dgm:t>
        <a:bodyPr/>
        <a:lstStyle/>
        <a:p>
          <a:endParaRPr lang="ru-RU"/>
        </a:p>
      </dgm:t>
    </dgm:pt>
    <dgm:pt modelId="{5D231EC6-2294-4FB4-AEF6-B27A44604699}" type="pres">
      <dgm:prSet presAssocID="{1FC5B80F-588A-4D08-AB22-FAFB424BA832}" presName="node" presStyleLbl="node1" presStyleIdx="1" presStyleCnt="6" custScaleX="116454" custScaleY="1143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DC213E-DAC2-4595-9631-62E46C624951}" type="pres">
      <dgm:prSet presAssocID="{5BBD4292-C9A4-4D61-B49B-F1A15A28CFA2}" presName="parTrans" presStyleLbl="sibTrans2D1" presStyleIdx="2" presStyleCnt="6"/>
      <dgm:spPr/>
      <dgm:t>
        <a:bodyPr/>
        <a:lstStyle/>
        <a:p>
          <a:endParaRPr lang="ru-RU"/>
        </a:p>
      </dgm:t>
    </dgm:pt>
    <dgm:pt modelId="{A166735B-873A-463A-8B19-9FD1B30AB2A2}" type="pres">
      <dgm:prSet presAssocID="{5BBD4292-C9A4-4D61-B49B-F1A15A28CFA2}" presName="connectorText" presStyleLbl="sibTrans2D1" presStyleIdx="2" presStyleCnt="6"/>
      <dgm:spPr/>
      <dgm:t>
        <a:bodyPr/>
        <a:lstStyle/>
        <a:p>
          <a:endParaRPr lang="ru-RU"/>
        </a:p>
      </dgm:t>
    </dgm:pt>
    <dgm:pt modelId="{2E11BC8D-E19E-4404-B206-99CD9CF3A6BC}" type="pres">
      <dgm:prSet presAssocID="{E6EF674C-4B4C-49EC-A2CA-5025CAD6D2F8}" presName="node" presStyleLbl="node1" presStyleIdx="2" presStyleCnt="6" custScaleX="122694" custScaleY="1200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8A7A63-A75C-4F75-8F6E-E833C9E6EA00}" type="pres">
      <dgm:prSet presAssocID="{0B1920B0-E01F-4329-AB55-E8E219776E50}" presName="parTrans" presStyleLbl="sibTrans2D1" presStyleIdx="3" presStyleCnt="6"/>
      <dgm:spPr/>
      <dgm:t>
        <a:bodyPr/>
        <a:lstStyle/>
        <a:p>
          <a:endParaRPr lang="ru-RU"/>
        </a:p>
      </dgm:t>
    </dgm:pt>
    <dgm:pt modelId="{76121B60-C490-4737-8C18-A5E2478E27B0}" type="pres">
      <dgm:prSet presAssocID="{0B1920B0-E01F-4329-AB55-E8E219776E50}" presName="connectorText" presStyleLbl="sibTrans2D1" presStyleIdx="3" presStyleCnt="6"/>
      <dgm:spPr/>
      <dgm:t>
        <a:bodyPr/>
        <a:lstStyle/>
        <a:p>
          <a:endParaRPr lang="ru-RU"/>
        </a:p>
      </dgm:t>
    </dgm:pt>
    <dgm:pt modelId="{23C89868-0C58-4AC5-9ADA-26A7B396C8A1}" type="pres">
      <dgm:prSet presAssocID="{1BF28C72-565C-4A1E-86C0-9797DBC17130}" presName="node" presStyleLbl="node1" presStyleIdx="3" presStyleCnt="6" custScaleX="1108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460312-B11A-41A7-B3D0-45CD967627A1}" type="pres">
      <dgm:prSet presAssocID="{F8B96A12-97E9-4D5A-944D-A4FCB3E2129E}" presName="parTrans" presStyleLbl="sibTrans2D1" presStyleIdx="4" presStyleCnt="6"/>
      <dgm:spPr/>
      <dgm:t>
        <a:bodyPr/>
        <a:lstStyle/>
        <a:p>
          <a:endParaRPr lang="ru-RU"/>
        </a:p>
      </dgm:t>
    </dgm:pt>
    <dgm:pt modelId="{17606D7B-1FDE-4638-9097-9F3532A29128}" type="pres">
      <dgm:prSet presAssocID="{F8B96A12-97E9-4D5A-944D-A4FCB3E2129E}" presName="connectorText" presStyleLbl="sibTrans2D1" presStyleIdx="4" presStyleCnt="6"/>
      <dgm:spPr/>
      <dgm:t>
        <a:bodyPr/>
        <a:lstStyle/>
        <a:p>
          <a:endParaRPr lang="ru-RU"/>
        </a:p>
      </dgm:t>
    </dgm:pt>
    <dgm:pt modelId="{0F259D98-64FA-4B90-9EE9-D628F29E6F50}" type="pres">
      <dgm:prSet presAssocID="{164852C9-DB0C-4C8D-BB54-BC32A19A37AC}" presName="node" presStyleLbl="node1" presStyleIdx="4" presStyleCnt="6" custScaleX="113327" custScaleY="1107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B19594-8C04-472D-85FF-C997E2440A15}" type="pres">
      <dgm:prSet presAssocID="{F6CDAA06-AF00-4A0C-882A-6FB7FA99E65B}" presName="parTrans" presStyleLbl="sibTrans2D1" presStyleIdx="5" presStyleCnt="6"/>
      <dgm:spPr/>
      <dgm:t>
        <a:bodyPr/>
        <a:lstStyle/>
        <a:p>
          <a:endParaRPr lang="ru-RU"/>
        </a:p>
      </dgm:t>
    </dgm:pt>
    <dgm:pt modelId="{4C8289A0-F704-4729-995C-CAD068D19206}" type="pres">
      <dgm:prSet presAssocID="{F6CDAA06-AF00-4A0C-882A-6FB7FA99E65B}" presName="connectorText" presStyleLbl="sibTrans2D1" presStyleIdx="5" presStyleCnt="6"/>
      <dgm:spPr/>
      <dgm:t>
        <a:bodyPr/>
        <a:lstStyle/>
        <a:p>
          <a:endParaRPr lang="ru-RU"/>
        </a:p>
      </dgm:t>
    </dgm:pt>
    <dgm:pt modelId="{61F986C7-4BA4-4347-AB37-87EDB3FE02FE}" type="pres">
      <dgm:prSet presAssocID="{63957589-8DB8-4F65-AFAE-C5B254F0152E}" presName="node" presStyleLbl="node1" presStyleIdx="5" presStyleCnt="6" custScaleX="113611" custScaleY="1143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F148324-2518-4856-B2AF-40174B34F1D7}" type="presOf" srcId="{F6CDAA06-AF00-4A0C-882A-6FB7FA99E65B}" destId="{4C8289A0-F704-4729-995C-CAD068D19206}" srcOrd="1" destOrd="0" presId="urn:microsoft.com/office/officeart/2005/8/layout/radial5"/>
    <dgm:cxn modelId="{59CCAD41-D32D-4919-9614-C84B5574F247}" type="presOf" srcId="{164852C9-DB0C-4C8D-BB54-BC32A19A37AC}" destId="{0F259D98-64FA-4B90-9EE9-D628F29E6F50}" srcOrd="0" destOrd="0" presId="urn:microsoft.com/office/officeart/2005/8/layout/radial5"/>
    <dgm:cxn modelId="{B903BDAC-5393-43CE-82E9-C998BD87A946}" type="presOf" srcId="{CA8DF506-F88E-4D45-92CD-427EE03214FF}" destId="{A3F05C07-F2DA-478C-9FC6-633FFF5CC472}" srcOrd="0" destOrd="0" presId="urn:microsoft.com/office/officeart/2005/8/layout/radial5"/>
    <dgm:cxn modelId="{8066DAE7-4CE1-4765-84AB-E1824143BEB6}" type="presOf" srcId="{0345163D-008F-4A4C-9597-9508F3368617}" destId="{A24DB860-B3D6-4FEB-A8E5-85144300A422}" srcOrd="0" destOrd="0" presId="urn:microsoft.com/office/officeart/2005/8/layout/radial5"/>
    <dgm:cxn modelId="{C02954C3-541D-41D2-A275-0B2AF416B812}" srcId="{78E7CBF5-C283-44D1-81F2-079B6F7727BA}" destId="{0345163D-008F-4A4C-9597-9508F3368617}" srcOrd="0" destOrd="0" parTransId="{CA8DF506-F88E-4D45-92CD-427EE03214FF}" sibTransId="{1A8592C5-604E-4B1F-9AE0-E6C837628831}"/>
    <dgm:cxn modelId="{7F7BBB47-594D-439B-BD73-F23CDBA0337C}" srcId="{78E7CBF5-C283-44D1-81F2-079B6F7727BA}" destId="{E6EF674C-4B4C-49EC-A2CA-5025CAD6D2F8}" srcOrd="2" destOrd="0" parTransId="{5BBD4292-C9A4-4D61-B49B-F1A15A28CFA2}" sibTransId="{F8D5731E-FA19-4340-A8AD-C83BB65D860B}"/>
    <dgm:cxn modelId="{21B3E475-60BF-472D-88BA-67D78F6E88C6}" srcId="{285C2510-3C0C-465F-A0BF-185EE41B1C4E}" destId="{0EDA8F1C-80F1-4602-8C58-3C500310FD31}" srcOrd="2" destOrd="0" parTransId="{2358444F-8117-4879-9DA1-FB05A41593AA}" sibTransId="{A7436FE6-674F-4CAC-9E09-407C05EAC144}"/>
    <dgm:cxn modelId="{07475A49-9A1C-48B9-B11E-1FAE3EB7B63E}" type="presOf" srcId="{0B1920B0-E01F-4329-AB55-E8E219776E50}" destId="{868A7A63-A75C-4F75-8F6E-E833C9E6EA00}" srcOrd="0" destOrd="0" presId="urn:microsoft.com/office/officeart/2005/8/layout/radial5"/>
    <dgm:cxn modelId="{8AB94D52-26F1-4D86-9E29-A1B8DE550C17}" type="presOf" srcId="{78E7CBF5-C283-44D1-81F2-079B6F7727BA}" destId="{C2413E96-65A1-47ED-9F87-5BDE2076AD49}" srcOrd="0" destOrd="0" presId="urn:microsoft.com/office/officeart/2005/8/layout/radial5"/>
    <dgm:cxn modelId="{18303648-3A3F-42CA-98AC-16961FB95622}" type="presOf" srcId="{CA8DF506-F88E-4D45-92CD-427EE03214FF}" destId="{F017731C-69D2-4DAE-9B26-F581A80BE707}" srcOrd="1" destOrd="0" presId="urn:microsoft.com/office/officeart/2005/8/layout/radial5"/>
    <dgm:cxn modelId="{32A0E23F-695C-407E-B8A0-1C8D65B50C84}" type="presOf" srcId="{0B1920B0-E01F-4329-AB55-E8E219776E50}" destId="{76121B60-C490-4737-8C18-A5E2478E27B0}" srcOrd="1" destOrd="0" presId="urn:microsoft.com/office/officeart/2005/8/layout/radial5"/>
    <dgm:cxn modelId="{D4EFCAC3-A403-4944-80A2-284584C4AD8D}" type="presOf" srcId="{E8AFDF84-8B46-4685-B9D4-8B913BF3CF0B}" destId="{83BB5B1C-7168-413C-827A-B1D58F75FE41}" srcOrd="1" destOrd="0" presId="urn:microsoft.com/office/officeart/2005/8/layout/radial5"/>
    <dgm:cxn modelId="{C8CC7CE9-73EA-4EC2-B793-D61B643F7829}" type="presOf" srcId="{F8B96A12-97E9-4D5A-944D-A4FCB3E2129E}" destId="{DA460312-B11A-41A7-B3D0-45CD967627A1}" srcOrd="0" destOrd="0" presId="urn:microsoft.com/office/officeart/2005/8/layout/radial5"/>
    <dgm:cxn modelId="{5AE89801-FB9B-4F04-8CE1-FCB437446A30}" srcId="{285C2510-3C0C-465F-A0BF-185EE41B1C4E}" destId="{1BE7C999-6758-48FB-830D-29C0F2DE2AB2}" srcOrd="1" destOrd="0" parTransId="{6079C379-3EEA-4FEA-B4BD-CDBF1CB26703}" sibTransId="{BF8C08EB-1365-42A9-B5C4-F6D203973EA2}"/>
    <dgm:cxn modelId="{96A7F7E6-6759-4D8F-B3D3-7414A5565B69}" type="presOf" srcId="{63957589-8DB8-4F65-AFAE-C5B254F0152E}" destId="{61F986C7-4BA4-4347-AB37-87EDB3FE02FE}" srcOrd="0" destOrd="0" presId="urn:microsoft.com/office/officeart/2005/8/layout/radial5"/>
    <dgm:cxn modelId="{B21A6082-D3B0-40DB-9DA3-58B36037E554}" srcId="{78E7CBF5-C283-44D1-81F2-079B6F7727BA}" destId="{1FC5B80F-588A-4D08-AB22-FAFB424BA832}" srcOrd="1" destOrd="0" parTransId="{E8AFDF84-8B46-4685-B9D4-8B913BF3CF0B}" sibTransId="{F4843BBF-26BC-4E91-94E5-8CA50DBC0F22}"/>
    <dgm:cxn modelId="{0DD645DA-B4EB-4521-A5C5-C65685CD11F0}" srcId="{285C2510-3C0C-465F-A0BF-185EE41B1C4E}" destId="{78E7CBF5-C283-44D1-81F2-079B6F7727BA}" srcOrd="0" destOrd="0" parTransId="{5EA00C7C-5874-42C8-B3C6-AFA6D27BCF91}" sibTransId="{53B9C09E-B8E1-415A-BB40-5824D33AACAB}"/>
    <dgm:cxn modelId="{2BCB7DE0-BB54-41F3-8BB6-6F59037E7FCC}" type="presOf" srcId="{F6CDAA06-AF00-4A0C-882A-6FB7FA99E65B}" destId="{E2B19594-8C04-472D-85FF-C997E2440A15}" srcOrd="0" destOrd="0" presId="urn:microsoft.com/office/officeart/2005/8/layout/radial5"/>
    <dgm:cxn modelId="{39202A9F-1304-4C24-998A-2DB7B7F95528}" srcId="{78E7CBF5-C283-44D1-81F2-079B6F7727BA}" destId="{1BF28C72-565C-4A1E-86C0-9797DBC17130}" srcOrd="3" destOrd="0" parTransId="{0B1920B0-E01F-4329-AB55-E8E219776E50}" sibTransId="{408AD4F0-2885-4C20-9C3D-CCB0BB81F88E}"/>
    <dgm:cxn modelId="{A4029940-5B30-4439-B04A-790C43CD3882}" type="presOf" srcId="{E8AFDF84-8B46-4685-B9D4-8B913BF3CF0B}" destId="{CBCA1AD5-40BD-4492-BBAE-D8A6BD034894}" srcOrd="0" destOrd="0" presId="urn:microsoft.com/office/officeart/2005/8/layout/radial5"/>
    <dgm:cxn modelId="{5D12C2AC-8743-4DE8-ADAB-F8413ACBF3A9}" type="presOf" srcId="{E6EF674C-4B4C-49EC-A2CA-5025CAD6D2F8}" destId="{2E11BC8D-E19E-4404-B206-99CD9CF3A6BC}" srcOrd="0" destOrd="0" presId="urn:microsoft.com/office/officeart/2005/8/layout/radial5"/>
    <dgm:cxn modelId="{7FE41A6F-0650-4EA7-8CE1-AAB6A33C53BC}" type="presOf" srcId="{5BBD4292-C9A4-4D61-B49B-F1A15A28CFA2}" destId="{5FDC213E-DAC2-4595-9631-62E46C624951}" srcOrd="0" destOrd="0" presId="urn:microsoft.com/office/officeart/2005/8/layout/radial5"/>
    <dgm:cxn modelId="{FCD7812E-6DD7-4D14-8F1C-5D37D6F5705B}" type="presOf" srcId="{1FC5B80F-588A-4D08-AB22-FAFB424BA832}" destId="{5D231EC6-2294-4FB4-AEF6-B27A44604699}" srcOrd="0" destOrd="0" presId="urn:microsoft.com/office/officeart/2005/8/layout/radial5"/>
    <dgm:cxn modelId="{BD96ACC8-C3B3-424E-BA11-7610E79BB3B2}" srcId="{78E7CBF5-C283-44D1-81F2-079B6F7727BA}" destId="{63957589-8DB8-4F65-AFAE-C5B254F0152E}" srcOrd="5" destOrd="0" parTransId="{F6CDAA06-AF00-4A0C-882A-6FB7FA99E65B}" sibTransId="{B85E34B0-CA01-4AF9-85FA-F6AA8A1CEFBB}"/>
    <dgm:cxn modelId="{82599C16-6C25-4C99-9315-3BF6F5E64870}" type="presOf" srcId="{1BF28C72-565C-4A1E-86C0-9797DBC17130}" destId="{23C89868-0C58-4AC5-9ADA-26A7B396C8A1}" srcOrd="0" destOrd="0" presId="urn:microsoft.com/office/officeart/2005/8/layout/radial5"/>
    <dgm:cxn modelId="{E3BDF428-760F-4F65-8FD1-3B2AA24B06F2}" srcId="{78E7CBF5-C283-44D1-81F2-079B6F7727BA}" destId="{164852C9-DB0C-4C8D-BB54-BC32A19A37AC}" srcOrd="4" destOrd="0" parTransId="{F8B96A12-97E9-4D5A-944D-A4FCB3E2129E}" sibTransId="{92D76231-E5F4-4E95-9AED-F111908F8D10}"/>
    <dgm:cxn modelId="{0DE456F5-2E8D-4448-A104-CC0C6C687DD5}" type="presOf" srcId="{F8B96A12-97E9-4D5A-944D-A4FCB3E2129E}" destId="{17606D7B-1FDE-4638-9097-9F3532A29128}" srcOrd="1" destOrd="0" presId="urn:microsoft.com/office/officeart/2005/8/layout/radial5"/>
    <dgm:cxn modelId="{560D8E8E-C9D7-4E0B-BFA1-B9EDB12C983A}" type="presOf" srcId="{285C2510-3C0C-465F-A0BF-185EE41B1C4E}" destId="{6CAC4053-5653-4C42-A376-C376E4F85B7F}" srcOrd="0" destOrd="0" presId="urn:microsoft.com/office/officeart/2005/8/layout/radial5"/>
    <dgm:cxn modelId="{FA111C44-977E-47F3-94DD-61BE627C4D7C}" srcId="{285C2510-3C0C-465F-A0BF-185EE41B1C4E}" destId="{E9913D95-B7DD-4E26-B757-0B76BBC380B8}" srcOrd="3" destOrd="0" parTransId="{A03E03A0-D372-4692-BDE5-7E685C3A48F0}" sibTransId="{9AD4E882-47F1-47C8-9C8B-7D165C3FD8AB}"/>
    <dgm:cxn modelId="{C03634A4-DA97-4B7B-994D-47D9D634F7BE}" type="presOf" srcId="{5BBD4292-C9A4-4D61-B49B-F1A15A28CFA2}" destId="{A166735B-873A-463A-8B19-9FD1B30AB2A2}" srcOrd="1" destOrd="0" presId="urn:microsoft.com/office/officeart/2005/8/layout/radial5"/>
    <dgm:cxn modelId="{AA555878-267E-496A-A13B-8F2A96B9EC33}" type="presParOf" srcId="{6CAC4053-5653-4C42-A376-C376E4F85B7F}" destId="{C2413E96-65A1-47ED-9F87-5BDE2076AD49}" srcOrd="0" destOrd="0" presId="urn:microsoft.com/office/officeart/2005/8/layout/radial5"/>
    <dgm:cxn modelId="{049401A7-2D3D-4188-88C1-2A3DF9B1AE72}" type="presParOf" srcId="{6CAC4053-5653-4C42-A376-C376E4F85B7F}" destId="{A3F05C07-F2DA-478C-9FC6-633FFF5CC472}" srcOrd="1" destOrd="0" presId="urn:microsoft.com/office/officeart/2005/8/layout/radial5"/>
    <dgm:cxn modelId="{49DD0F30-E2D0-4480-95F0-8C32093596C1}" type="presParOf" srcId="{A3F05C07-F2DA-478C-9FC6-633FFF5CC472}" destId="{F017731C-69D2-4DAE-9B26-F581A80BE707}" srcOrd="0" destOrd="0" presId="urn:microsoft.com/office/officeart/2005/8/layout/radial5"/>
    <dgm:cxn modelId="{C9799292-DC0D-4375-BD47-5BD336B7A552}" type="presParOf" srcId="{6CAC4053-5653-4C42-A376-C376E4F85B7F}" destId="{A24DB860-B3D6-4FEB-A8E5-85144300A422}" srcOrd="2" destOrd="0" presId="urn:microsoft.com/office/officeart/2005/8/layout/radial5"/>
    <dgm:cxn modelId="{63374069-D149-402D-A964-A523FACAC6F4}" type="presParOf" srcId="{6CAC4053-5653-4C42-A376-C376E4F85B7F}" destId="{CBCA1AD5-40BD-4492-BBAE-D8A6BD034894}" srcOrd="3" destOrd="0" presId="urn:microsoft.com/office/officeart/2005/8/layout/radial5"/>
    <dgm:cxn modelId="{39221852-4484-4FDA-AF5B-10D28282A601}" type="presParOf" srcId="{CBCA1AD5-40BD-4492-BBAE-D8A6BD034894}" destId="{83BB5B1C-7168-413C-827A-B1D58F75FE41}" srcOrd="0" destOrd="0" presId="urn:microsoft.com/office/officeart/2005/8/layout/radial5"/>
    <dgm:cxn modelId="{1F3C47AD-71A9-415E-BB3B-DA0BD12541A2}" type="presParOf" srcId="{6CAC4053-5653-4C42-A376-C376E4F85B7F}" destId="{5D231EC6-2294-4FB4-AEF6-B27A44604699}" srcOrd="4" destOrd="0" presId="urn:microsoft.com/office/officeart/2005/8/layout/radial5"/>
    <dgm:cxn modelId="{A983489E-0E18-4129-8C8B-AB99D46FEBFA}" type="presParOf" srcId="{6CAC4053-5653-4C42-A376-C376E4F85B7F}" destId="{5FDC213E-DAC2-4595-9631-62E46C624951}" srcOrd="5" destOrd="0" presId="urn:microsoft.com/office/officeart/2005/8/layout/radial5"/>
    <dgm:cxn modelId="{C6481E79-839C-4000-A530-2A983FAD878A}" type="presParOf" srcId="{5FDC213E-DAC2-4595-9631-62E46C624951}" destId="{A166735B-873A-463A-8B19-9FD1B30AB2A2}" srcOrd="0" destOrd="0" presId="urn:microsoft.com/office/officeart/2005/8/layout/radial5"/>
    <dgm:cxn modelId="{DD7EA76E-124D-444F-8F95-EC4BB5A3E160}" type="presParOf" srcId="{6CAC4053-5653-4C42-A376-C376E4F85B7F}" destId="{2E11BC8D-E19E-4404-B206-99CD9CF3A6BC}" srcOrd="6" destOrd="0" presId="urn:microsoft.com/office/officeart/2005/8/layout/radial5"/>
    <dgm:cxn modelId="{BBDFBF2F-E814-453D-80ED-EECB47803FC1}" type="presParOf" srcId="{6CAC4053-5653-4C42-A376-C376E4F85B7F}" destId="{868A7A63-A75C-4F75-8F6E-E833C9E6EA00}" srcOrd="7" destOrd="0" presId="urn:microsoft.com/office/officeart/2005/8/layout/radial5"/>
    <dgm:cxn modelId="{581EF1CA-8FC4-4D9E-BBE3-EB999D24EC04}" type="presParOf" srcId="{868A7A63-A75C-4F75-8F6E-E833C9E6EA00}" destId="{76121B60-C490-4737-8C18-A5E2478E27B0}" srcOrd="0" destOrd="0" presId="urn:microsoft.com/office/officeart/2005/8/layout/radial5"/>
    <dgm:cxn modelId="{2BD9EE04-137D-4779-B015-953764BB532A}" type="presParOf" srcId="{6CAC4053-5653-4C42-A376-C376E4F85B7F}" destId="{23C89868-0C58-4AC5-9ADA-26A7B396C8A1}" srcOrd="8" destOrd="0" presId="urn:microsoft.com/office/officeart/2005/8/layout/radial5"/>
    <dgm:cxn modelId="{58056109-EAE4-40B2-8FF3-E702A029655E}" type="presParOf" srcId="{6CAC4053-5653-4C42-A376-C376E4F85B7F}" destId="{DA460312-B11A-41A7-B3D0-45CD967627A1}" srcOrd="9" destOrd="0" presId="urn:microsoft.com/office/officeart/2005/8/layout/radial5"/>
    <dgm:cxn modelId="{BB4DB3A3-48F2-4506-B5DA-0CCB5AC5D7EE}" type="presParOf" srcId="{DA460312-B11A-41A7-B3D0-45CD967627A1}" destId="{17606D7B-1FDE-4638-9097-9F3532A29128}" srcOrd="0" destOrd="0" presId="urn:microsoft.com/office/officeart/2005/8/layout/radial5"/>
    <dgm:cxn modelId="{6E9D0B33-B198-43FC-84B3-34D51B268439}" type="presParOf" srcId="{6CAC4053-5653-4C42-A376-C376E4F85B7F}" destId="{0F259D98-64FA-4B90-9EE9-D628F29E6F50}" srcOrd="10" destOrd="0" presId="urn:microsoft.com/office/officeart/2005/8/layout/radial5"/>
    <dgm:cxn modelId="{3DCFACEB-3146-4686-A455-622F6CEB682D}" type="presParOf" srcId="{6CAC4053-5653-4C42-A376-C376E4F85B7F}" destId="{E2B19594-8C04-472D-85FF-C997E2440A15}" srcOrd="11" destOrd="0" presId="urn:microsoft.com/office/officeart/2005/8/layout/radial5"/>
    <dgm:cxn modelId="{CE21D1E9-8D6D-4AAB-B22D-EE50F251D152}" type="presParOf" srcId="{E2B19594-8C04-472D-85FF-C997E2440A15}" destId="{4C8289A0-F704-4729-995C-CAD068D19206}" srcOrd="0" destOrd="0" presId="urn:microsoft.com/office/officeart/2005/8/layout/radial5"/>
    <dgm:cxn modelId="{04E9F265-872E-46DA-B139-4C569C1396FD}" type="presParOf" srcId="{6CAC4053-5653-4C42-A376-C376E4F85B7F}" destId="{61F986C7-4BA4-4347-AB37-87EDB3FE02FE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BD73A5-D3A9-4121-8BE8-3744EF41A2B6}">
      <dsp:nvSpPr>
        <dsp:cNvPr id="0" name=""/>
        <dsp:cNvSpPr/>
      </dsp:nvSpPr>
      <dsp:spPr>
        <a:xfrm>
          <a:off x="0" y="117736"/>
          <a:ext cx="4217852" cy="150987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Разработать </a:t>
          </a:r>
          <a:r>
            <a:rPr lang="ru-RU" sz="2000" b="1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вариативные </a:t>
          </a:r>
          <a:r>
            <a:rPr lang="ru-RU" sz="2000" b="1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модели использования </a:t>
          </a:r>
          <a:r>
            <a:rPr lang="ru-RU" sz="2000" b="1" kern="1200" spc="15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регионального компонента </a:t>
          </a:r>
          <a:endParaRPr lang="ru-RU" sz="16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17736"/>
        <a:ext cx="4217852" cy="1509873"/>
      </dsp:txXfrm>
    </dsp:sp>
    <dsp:sp modelId="{E4049418-4818-4BD2-B3B6-F62D809F36A1}">
      <dsp:nvSpPr>
        <dsp:cNvPr id="0" name=""/>
        <dsp:cNvSpPr/>
      </dsp:nvSpPr>
      <dsp:spPr>
        <a:xfrm>
          <a:off x="4389748" y="72012"/>
          <a:ext cx="3983030" cy="1598155"/>
        </a:xfrm>
        <a:prstGeom prst="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Сформировать методический и дидактический банк образовательных практик с использованием интерактивных методик и ИКТ  </a:t>
          </a:r>
          <a:endParaRPr lang="ru-RU" sz="2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89748" y="72012"/>
        <a:ext cx="3983030" cy="1598155"/>
      </dsp:txXfrm>
    </dsp:sp>
    <dsp:sp modelId="{19A649B6-7D67-4C85-8FEF-AB958B63C412}">
      <dsp:nvSpPr>
        <dsp:cNvPr id="0" name=""/>
        <dsp:cNvSpPr/>
      </dsp:nvSpPr>
      <dsp:spPr>
        <a:xfrm>
          <a:off x="1800190" y="3528386"/>
          <a:ext cx="4814097" cy="1598155"/>
        </a:xfrm>
        <a:prstGeom prst="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Создать условия для развития и передачи инновационного опыта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педагогических коллективов ДОО по музейной педагогике</a:t>
          </a:r>
          <a:endParaRPr lang="ru-RU" sz="2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00190" y="3528386"/>
        <a:ext cx="4814097" cy="1598155"/>
      </dsp:txXfrm>
    </dsp:sp>
    <dsp:sp modelId="{353E74D6-080E-42D4-9E70-3F2706CB2B7E}">
      <dsp:nvSpPr>
        <dsp:cNvPr id="0" name=""/>
        <dsp:cNvSpPr/>
      </dsp:nvSpPr>
      <dsp:spPr>
        <a:xfrm>
          <a:off x="1654119" y="1799512"/>
          <a:ext cx="4926714" cy="1598155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Включить вариативные модели в образовательный процесс не менее, чем в 21 ДОО, расположенных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территории Пермского края</a:t>
          </a:r>
          <a:endParaRPr lang="ru-RU" sz="2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54119" y="1799512"/>
        <a:ext cx="4926714" cy="15981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349075-6BCB-4597-A7B9-E7E7D0810904}">
      <dsp:nvSpPr>
        <dsp:cNvPr id="0" name=""/>
        <dsp:cNvSpPr/>
      </dsp:nvSpPr>
      <dsp:spPr>
        <a:xfrm>
          <a:off x="114168" y="760496"/>
          <a:ext cx="2653044" cy="82907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1561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Музей профессий «Город мастеров»</a:t>
          </a:r>
          <a:endParaRPr lang="ru-RU" sz="1200" kern="1200" dirty="0"/>
        </a:p>
      </dsp:txBody>
      <dsp:txXfrm>
        <a:off x="114168" y="760496"/>
        <a:ext cx="2653044" cy="829076"/>
      </dsp:txXfrm>
    </dsp:sp>
    <dsp:sp modelId="{7DD9D4FE-B22F-4874-B435-2D62D30E561E}">
      <dsp:nvSpPr>
        <dsp:cNvPr id="0" name=""/>
        <dsp:cNvSpPr/>
      </dsp:nvSpPr>
      <dsp:spPr>
        <a:xfrm>
          <a:off x="3625" y="640740"/>
          <a:ext cx="580353" cy="870530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ED48CD-2235-4040-A51D-4DD336F15D5C}">
      <dsp:nvSpPr>
        <dsp:cNvPr id="0" name=""/>
        <dsp:cNvSpPr/>
      </dsp:nvSpPr>
      <dsp:spPr>
        <a:xfrm>
          <a:off x="3049229" y="760496"/>
          <a:ext cx="2653044" cy="82907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1561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Музей денег «Пермская печатная фабрика Гознак»</a:t>
          </a:r>
          <a:endParaRPr lang="ru-RU" sz="1200" kern="1200" dirty="0"/>
        </a:p>
      </dsp:txBody>
      <dsp:txXfrm>
        <a:off x="3049229" y="760496"/>
        <a:ext cx="2653044" cy="829076"/>
      </dsp:txXfrm>
    </dsp:sp>
    <dsp:sp modelId="{B552A03D-47B4-4246-A6F7-12F5FA90AF64}">
      <dsp:nvSpPr>
        <dsp:cNvPr id="0" name=""/>
        <dsp:cNvSpPr/>
      </dsp:nvSpPr>
      <dsp:spPr>
        <a:xfrm>
          <a:off x="2938685" y="640740"/>
          <a:ext cx="580353" cy="870530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4EAC92-BECE-4AFB-8002-BC5619251B8B}">
      <dsp:nvSpPr>
        <dsp:cNvPr id="0" name=""/>
        <dsp:cNvSpPr/>
      </dsp:nvSpPr>
      <dsp:spPr>
        <a:xfrm>
          <a:off x="5984290" y="760496"/>
          <a:ext cx="2653044" cy="82907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1561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Музей «Красная книга </a:t>
          </a:r>
          <a:r>
            <a:rPr lang="ru-RU" sz="1200" kern="1200" dirty="0" err="1" smtClean="0"/>
            <a:t>Прикамья</a:t>
          </a:r>
          <a:r>
            <a:rPr lang="ru-RU" sz="1200" kern="1200" dirty="0" smtClean="0"/>
            <a:t>»</a:t>
          </a:r>
          <a:endParaRPr lang="ru-RU" sz="1200" kern="1200" dirty="0"/>
        </a:p>
      </dsp:txBody>
      <dsp:txXfrm>
        <a:off x="5984290" y="760496"/>
        <a:ext cx="2653044" cy="829076"/>
      </dsp:txXfrm>
    </dsp:sp>
    <dsp:sp modelId="{F3D6708A-ACE8-478B-B84C-55B522A7B8F8}">
      <dsp:nvSpPr>
        <dsp:cNvPr id="0" name=""/>
        <dsp:cNvSpPr/>
      </dsp:nvSpPr>
      <dsp:spPr>
        <a:xfrm>
          <a:off x="5873746" y="640740"/>
          <a:ext cx="580353" cy="870530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762E05-23B4-4987-9EA7-14E78F75C240}">
      <dsp:nvSpPr>
        <dsp:cNvPr id="0" name=""/>
        <dsp:cNvSpPr/>
      </dsp:nvSpPr>
      <dsp:spPr>
        <a:xfrm>
          <a:off x="114168" y="1804211"/>
          <a:ext cx="2653044" cy="82907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1561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Музей воды и электроэнергии «</a:t>
          </a:r>
          <a:r>
            <a:rPr lang="ru-RU" sz="1200" kern="1200" dirty="0" err="1" smtClean="0"/>
            <a:t>Добрянская</a:t>
          </a:r>
          <a:r>
            <a:rPr lang="ru-RU" sz="1200" kern="1200" dirty="0" smtClean="0"/>
            <a:t> </a:t>
          </a:r>
          <a:r>
            <a:rPr lang="ru-RU" sz="1200" kern="1200" dirty="0" err="1" smtClean="0"/>
            <a:t>ГрЭС</a:t>
          </a:r>
          <a:r>
            <a:rPr lang="ru-RU" sz="1200" kern="1200" dirty="0" smtClean="0"/>
            <a:t>»</a:t>
          </a:r>
          <a:endParaRPr lang="ru-RU" sz="1200" kern="1200" dirty="0"/>
        </a:p>
      </dsp:txBody>
      <dsp:txXfrm>
        <a:off x="114168" y="1804211"/>
        <a:ext cx="2653044" cy="829076"/>
      </dsp:txXfrm>
    </dsp:sp>
    <dsp:sp modelId="{B5EDD07E-86E5-4804-B630-461509535B5D}">
      <dsp:nvSpPr>
        <dsp:cNvPr id="0" name=""/>
        <dsp:cNvSpPr/>
      </dsp:nvSpPr>
      <dsp:spPr>
        <a:xfrm>
          <a:off x="3625" y="1684455"/>
          <a:ext cx="580353" cy="870530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0763B2-E480-4886-91AB-6D3F978B9204}">
      <dsp:nvSpPr>
        <dsp:cNvPr id="0" name=""/>
        <dsp:cNvSpPr/>
      </dsp:nvSpPr>
      <dsp:spPr>
        <a:xfrm>
          <a:off x="2986033" y="1838344"/>
          <a:ext cx="2653044" cy="82907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1561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Музей соли «Промысел и переработка»</a:t>
          </a:r>
          <a:endParaRPr lang="ru-RU" sz="1200" kern="1200" dirty="0"/>
        </a:p>
      </dsp:txBody>
      <dsp:txXfrm>
        <a:off x="2986033" y="1838344"/>
        <a:ext cx="2653044" cy="829076"/>
      </dsp:txXfrm>
    </dsp:sp>
    <dsp:sp modelId="{A12657C5-9301-4E35-9060-14BF01657B51}">
      <dsp:nvSpPr>
        <dsp:cNvPr id="0" name=""/>
        <dsp:cNvSpPr/>
      </dsp:nvSpPr>
      <dsp:spPr>
        <a:xfrm>
          <a:off x="2938685" y="1684455"/>
          <a:ext cx="580353" cy="870530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1920F9-617E-4B3C-958D-E121BDA5F6F5}">
      <dsp:nvSpPr>
        <dsp:cNvPr id="0" name=""/>
        <dsp:cNvSpPr/>
      </dsp:nvSpPr>
      <dsp:spPr>
        <a:xfrm>
          <a:off x="5984290" y="1804211"/>
          <a:ext cx="2653044" cy="82907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1561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Музей «Нефтяной капельки»</a:t>
          </a:r>
          <a:endParaRPr lang="ru-RU" sz="1200" kern="1200" dirty="0"/>
        </a:p>
      </dsp:txBody>
      <dsp:txXfrm>
        <a:off x="5984290" y="1804211"/>
        <a:ext cx="2653044" cy="829076"/>
      </dsp:txXfrm>
    </dsp:sp>
    <dsp:sp modelId="{031C835F-68F8-4C63-AD0F-E07DC6100A9C}">
      <dsp:nvSpPr>
        <dsp:cNvPr id="0" name=""/>
        <dsp:cNvSpPr/>
      </dsp:nvSpPr>
      <dsp:spPr>
        <a:xfrm>
          <a:off x="5873746" y="1684455"/>
          <a:ext cx="580353" cy="870530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F35088-480B-42B9-9960-95448C0C654F}">
      <dsp:nvSpPr>
        <dsp:cNvPr id="0" name=""/>
        <dsp:cNvSpPr/>
      </dsp:nvSpPr>
      <dsp:spPr>
        <a:xfrm>
          <a:off x="50973" y="2882059"/>
          <a:ext cx="2653044" cy="82907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1561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Музей тканей «Чайковский текстильный комбинат»</a:t>
          </a:r>
          <a:endParaRPr lang="ru-RU" sz="1200" kern="1200" dirty="0"/>
        </a:p>
      </dsp:txBody>
      <dsp:txXfrm>
        <a:off x="50973" y="2882059"/>
        <a:ext cx="2653044" cy="829076"/>
      </dsp:txXfrm>
    </dsp:sp>
    <dsp:sp modelId="{E8598312-EC5C-4692-BB45-1A4069F27924}">
      <dsp:nvSpPr>
        <dsp:cNvPr id="0" name=""/>
        <dsp:cNvSpPr/>
      </dsp:nvSpPr>
      <dsp:spPr>
        <a:xfrm>
          <a:off x="3625" y="2728171"/>
          <a:ext cx="580353" cy="870530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4193CF-634A-4C7B-A211-C05E2A37B090}">
      <dsp:nvSpPr>
        <dsp:cNvPr id="0" name=""/>
        <dsp:cNvSpPr/>
      </dsp:nvSpPr>
      <dsp:spPr>
        <a:xfrm>
          <a:off x="2986033" y="2882059"/>
          <a:ext cx="2653044" cy="82907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1561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Музей дерева «Лесной край»</a:t>
          </a:r>
          <a:endParaRPr lang="ru-RU" sz="1200" kern="1200" dirty="0"/>
        </a:p>
      </dsp:txBody>
      <dsp:txXfrm>
        <a:off x="2986033" y="2882059"/>
        <a:ext cx="2653044" cy="829076"/>
      </dsp:txXfrm>
    </dsp:sp>
    <dsp:sp modelId="{C03D02BB-6EAB-48DF-B610-0E1C78A5C9A7}">
      <dsp:nvSpPr>
        <dsp:cNvPr id="0" name=""/>
        <dsp:cNvSpPr/>
      </dsp:nvSpPr>
      <dsp:spPr>
        <a:xfrm>
          <a:off x="2938685" y="2728171"/>
          <a:ext cx="580353" cy="870530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F6C5DD-827C-4E0B-AB87-5E3766DDEB00}">
      <dsp:nvSpPr>
        <dsp:cNvPr id="0" name=""/>
        <dsp:cNvSpPr/>
      </dsp:nvSpPr>
      <dsp:spPr>
        <a:xfrm>
          <a:off x="5921094" y="2882059"/>
          <a:ext cx="2653044" cy="82907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1561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Музей искусства «</a:t>
          </a:r>
          <a:r>
            <a:rPr lang="ru-RU" sz="1200" kern="1200" dirty="0" err="1" smtClean="0"/>
            <a:t>Обвинская</a:t>
          </a:r>
          <a:r>
            <a:rPr lang="ru-RU" sz="1200" kern="1200" dirty="0" smtClean="0"/>
            <a:t> роза»</a:t>
          </a:r>
          <a:endParaRPr lang="ru-RU" sz="1200" kern="1200" dirty="0"/>
        </a:p>
      </dsp:txBody>
      <dsp:txXfrm>
        <a:off x="5921094" y="2882059"/>
        <a:ext cx="2653044" cy="829076"/>
      </dsp:txXfrm>
    </dsp:sp>
    <dsp:sp modelId="{89215C80-EDC7-4435-8E5F-AC931FC74508}">
      <dsp:nvSpPr>
        <dsp:cNvPr id="0" name=""/>
        <dsp:cNvSpPr/>
      </dsp:nvSpPr>
      <dsp:spPr>
        <a:xfrm>
          <a:off x="5873746" y="2728171"/>
          <a:ext cx="580353" cy="870530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F72455-D171-4BE7-B7DB-B1DB0D62B3E2}">
      <dsp:nvSpPr>
        <dsp:cNvPr id="0" name=""/>
        <dsp:cNvSpPr/>
      </dsp:nvSpPr>
      <dsp:spPr>
        <a:xfrm>
          <a:off x="50973" y="3925774"/>
          <a:ext cx="2653044" cy="82907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1561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Музей полезных ископаемых «Путешествие уголька», «Богатства Хозяйки медной горы», «Подземная кладовая»</a:t>
          </a:r>
          <a:endParaRPr lang="ru-RU" sz="1200" kern="1200" dirty="0"/>
        </a:p>
      </dsp:txBody>
      <dsp:txXfrm>
        <a:off x="50973" y="3925774"/>
        <a:ext cx="2653044" cy="829076"/>
      </dsp:txXfrm>
    </dsp:sp>
    <dsp:sp modelId="{4615CC6F-589E-4699-8939-8BD54496BBB8}">
      <dsp:nvSpPr>
        <dsp:cNvPr id="0" name=""/>
        <dsp:cNvSpPr/>
      </dsp:nvSpPr>
      <dsp:spPr>
        <a:xfrm>
          <a:off x="3625" y="3771886"/>
          <a:ext cx="580353" cy="870530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852482-7E51-45E2-9A70-C1BE6A308707}">
      <dsp:nvSpPr>
        <dsp:cNvPr id="0" name=""/>
        <dsp:cNvSpPr/>
      </dsp:nvSpPr>
      <dsp:spPr>
        <a:xfrm>
          <a:off x="2986033" y="3925774"/>
          <a:ext cx="2653044" cy="82907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1561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Музей национальной культуры народов </a:t>
          </a:r>
          <a:r>
            <a:rPr lang="ru-RU" sz="1200" kern="1200" dirty="0" err="1" smtClean="0"/>
            <a:t>Прикамья</a:t>
          </a:r>
          <a:r>
            <a:rPr lang="ru-RU" sz="1200" kern="1200" dirty="0" smtClean="0"/>
            <a:t> «Одежда», «Промыслы и ремесла»</a:t>
          </a:r>
          <a:endParaRPr lang="ru-RU" sz="1200" kern="1200" dirty="0"/>
        </a:p>
      </dsp:txBody>
      <dsp:txXfrm>
        <a:off x="2986033" y="3925774"/>
        <a:ext cx="2653044" cy="829076"/>
      </dsp:txXfrm>
    </dsp:sp>
    <dsp:sp modelId="{53120EAF-6B21-46BF-A6BA-218AE28E8777}">
      <dsp:nvSpPr>
        <dsp:cNvPr id="0" name=""/>
        <dsp:cNvSpPr/>
      </dsp:nvSpPr>
      <dsp:spPr>
        <a:xfrm>
          <a:off x="2938685" y="3771886"/>
          <a:ext cx="580353" cy="870530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8660F7-D330-4899-A21F-84155F3E75DD}">
      <dsp:nvSpPr>
        <dsp:cNvPr id="0" name=""/>
        <dsp:cNvSpPr/>
      </dsp:nvSpPr>
      <dsp:spPr>
        <a:xfrm>
          <a:off x="5921094" y="3925774"/>
          <a:ext cx="2653044" cy="82907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1561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Музей архитектуры «Чердынь», «Соликамск»</a:t>
          </a:r>
          <a:endParaRPr lang="ru-RU" sz="1200" kern="1200" dirty="0"/>
        </a:p>
      </dsp:txBody>
      <dsp:txXfrm>
        <a:off x="5921094" y="3925774"/>
        <a:ext cx="2653044" cy="829076"/>
      </dsp:txXfrm>
    </dsp:sp>
    <dsp:sp modelId="{C47FBBFB-1CEB-4CE9-AB48-32451E57630F}">
      <dsp:nvSpPr>
        <dsp:cNvPr id="0" name=""/>
        <dsp:cNvSpPr/>
      </dsp:nvSpPr>
      <dsp:spPr>
        <a:xfrm>
          <a:off x="5873746" y="3771886"/>
          <a:ext cx="580353" cy="870530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D26379-0ED5-4913-9800-D07710D74726}">
      <dsp:nvSpPr>
        <dsp:cNvPr id="0" name=""/>
        <dsp:cNvSpPr/>
      </dsp:nvSpPr>
      <dsp:spPr>
        <a:xfrm>
          <a:off x="1614487" y="0"/>
          <a:ext cx="5000625" cy="500062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Собственные образовательные технологии и образовательные практики</a:t>
          </a:r>
          <a:endParaRPr lang="ru-RU" sz="1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40940" y="250031"/>
        <a:ext cx="1747718" cy="750093"/>
      </dsp:txXfrm>
    </dsp:sp>
    <dsp:sp modelId="{EC3DB608-E0FE-4FAF-BB72-D8C4BE43588C}">
      <dsp:nvSpPr>
        <dsp:cNvPr id="0" name=""/>
        <dsp:cNvSpPr/>
      </dsp:nvSpPr>
      <dsp:spPr>
        <a:xfrm>
          <a:off x="2239565" y="1250156"/>
          <a:ext cx="3750468" cy="375046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Единые технологии</a:t>
          </a:r>
          <a:endParaRPr lang="ru-RU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40940" y="1484560"/>
        <a:ext cx="1747718" cy="703212"/>
      </dsp:txXfrm>
    </dsp:sp>
    <dsp:sp modelId="{F4DD20D1-70B9-4BA9-8F83-80307D6358C7}">
      <dsp:nvSpPr>
        <dsp:cNvPr id="0" name=""/>
        <dsp:cNvSpPr/>
      </dsp:nvSpPr>
      <dsp:spPr>
        <a:xfrm>
          <a:off x="2864643" y="2500312"/>
          <a:ext cx="2500312" cy="250031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Тема</a:t>
          </a:r>
          <a:endParaRPr lang="ru-RU" sz="4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30806" y="3125390"/>
        <a:ext cx="1767987" cy="125015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413E96-65A1-47ED-9F87-5BDE2076AD49}">
      <dsp:nvSpPr>
        <dsp:cNvPr id="0" name=""/>
        <dsp:cNvSpPr/>
      </dsp:nvSpPr>
      <dsp:spPr>
        <a:xfrm>
          <a:off x="3739084" y="1986487"/>
          <a:ext cx="1244468" cy="12444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Музей ложки</a:t>
          </a:r>
          <a:endParaRPr lang="ru-RU" sz="23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21332" y="2168735"/>
        <a:ext cx="879972" cy="879972"/>
      </dsp:txXfrm>
    </dsp:sp>
    <dsp:sp modelId="{A3F05C07-F2DA-478C-9FC6-633FFF5CC472}">
      <dsp:nvSpPr>
        <dsp:cNvPr id="0" name=""/>
        <dsp:cNvSpPr/>
      </dsp:nvSpPr>
      <dsp:spPr>
        <a:xfrm rot="16200000">
          <a:off x="4199320" y="1456649"/>
          <a:ext cx="323996" cy="4667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>
        <a:off x="4247920" y="1598589"/>
        <a:ext cx="226797" cy="280021"/>
      </dsp:txXfrm>
    </dsp:sp>
    <dsp:sp modelId="{A24DB860-B3D6-4FEB-A8E5-85144300A422}">
      <dsp:nvSpPr>
        <dsp:cNvPr id="0" name=""/>
        <dsp:cNvSpPr/>
      </dsp:nvSpPr>
      <dsp:spPr>
        <a:xfrm>
          <a:off x="3674992" y="2521"/>
          <a:ext cx="1372652" cy="137265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Музей </a:t>
          </a:r>
          <a:r>
            <a:rPr lang="ru-RU" sz="1800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коробке, </a:t>
          </a:r>
          <a:endParaRPr lang="ru-RU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76012" y="203541"/>
        <a:ext cx="970612" cy="970612"/>
      </dsp:txXfrm>
    </dsp:sp>
    <dsp:sp modelId="{CBCA1AD5-40BD-4492-BBAE-D8A6BD034894}">
      <dsp:nvSpPr>
        <dsp:cNvPr id="0" name=""/>
        <dsp:cNvSpPr/>
      </dsp:nvSpPr>
      <dsp:spPr>
        <a:xfrm rot="19800000">
          <a:off x="4978026" y="1942493"/>
          <a:ext cx="266114" cy="4667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>
        <a:off x="4983374" y="2055792"/>
        <a:ext cx="186280" cy="280021"/>
      </dsp:txXfrm>
    </dsp:sp>
    <dsp:sp modelId="{5D231EC6-2294-4FB4-AEF6-B27A44604699}">
      <dsp:nvSpPr>
        <dsp:cNvPr id="0" name=""/>
        <dsp:cNvSpPr/>
      </dsp:nvSpPr>
      <dsp:spPr>
        <a:xfrm>
          <a:off x="5224723" y="864093"/>
          <a:ext cx="1598508" cy="156938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Интерактивные </a:t>
          </a:r>
          <a:r>
            <a:rPr lang="ru-RU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плакаты, энциклопедии</a:t>
          </a:r>
          <a:endParaRPr lang="ru-RU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58819" y="1093924"/>
        <a:ext cx="1130316" cy="1109719"/>
      </dsp:txXfrm>
    </dsp:sp>
    <dsp:sp modelId="{5FDC213E-DAC2-4595-9631-62E46C624951}">
      <dsp:nvSpPr>
        <dsp:cNvPr id="0" name=""/>
        <dsp:cNvSpPr/>
      </dsp:nvSpPr>
      <dsp:spPr>
        <a:xfrm rot="1800000">
          <a:off x="4971535" y="2798094"/>
          <a:ext cx="243924" cy="4667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>
        <a:off x="4976437" y="2873140"/>
        <a:ext cx="170747" cy="280021"/>
      </dsp:txXfrm>
    </dsp:sp>
    <dsp:sp modelId="{2E11BC8D-E19E-4404-B206-99CD9CF3A6BC}">
      <dsp:nvSpPr>
        <dsp:cNvPr id="0" name=""/>
        <dsp:cNvSpPr/>
      </dsp:nvSpPr>
      <dsp:spPr>
        <a:xfrm>
          <a:off x="5181897" y="2744826"/>
          <a:ext cx="1684162" cy="164766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Познавательные и учебные видеофильмы</a:t>
          </a:r>
          <a:endParaRPr lang="ru-RU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28537" y="2986121"/>
        <a:ext cx="1190882" cy="1165073"/>
      </dsp:txXfrm>
    </dsp:sp>
    <dsp:sp modelId="{868A7A63-A75C-4F75-8F6E-E833C9E6EA00}">
      <dsp:nvSpPr>
        <dsp:cNvPr id="0" name=""/>
        <dsp:cNvSpPr/>
      </dsp:nvSpPr>
      <dsp:spPr>
        <a:xfrm rot="5400000">
          <a:off x="4199320" y="3294091"/>
          <a:ext cx="323996" cy="4667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>
        <a:off x="4247920" y="3338832"/>
        <a:ext cx="226797" cy="280021"/>
      </dsp:txXfrm>
    </dsp:sp>
    <dsp:sp modelId="{23C89868-0C58-4AC5-9ADA-26A7B396C8A1}">
      <dsp:nvSpPr>
        <dsp:cNvPr id="0" name=""/>
        <dsp:cNvSpPr/>
      </dsp:nvSpPr>
      <dsp:spPr>
        <a:xfrm>
          <a:off x="3600402" y="3842269"/>
          <a:ext cx="1521832" cy="137265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QR</a:t>
          </a:r>
          <a:r>
            <a:rPr 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-код в интерактивном музее ДОУ</a:t>
          </a:r>
          <a:endParaRPr lang="ru-RU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23269" y="4043289"/>
        <a:ext cx="1076098" cy="970612"/>
      </dsp:txXfrm>
    </dsp:sp>
    <dsp:sp modelId="{DA460312-B11A-41A7-B3D0-45CD967627A1}">
      <dsp:nvSpPr>
        <dsp:cNvPr id="0" name=""/>
        <dsp:cNvSpPr/>
      </dsp:nvSpPr>
      <dsp:spPr>
        <a:xfrm rot="9000000">
          <a:off x="3463276" y="2813635"/>
          <a:ext cx="277889" cy="4667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 rot="10800000">
        <a:off x="3541058" y="2886133"/>
        <a:ext cx="194522" cy="280021"/>
      </dsp:txXfrm>
    </dsp:sp>
    <dsp:sp modelId="{0F259D98-64FA-4B90-9EE9-D628F29E6F50}">
      <dsp:nvSpPr>
        <dsp:cNvPr id="0" name=""/>
        <dsp:cNvSpPr/>
      </dsp:nvSpPr>
      <dsp:spPr>
        <a:xfrm>
          <a:off x="1920865" y="2808311"/>
          <a:ext cx="1555585" cy="1520693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Виртуальные видео экскурсии </a:t>
          </a:r>
          <a:endParaRPr lang="ru-RU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48675" y="3031011"/>
        <a:ext cx="1099965" cy="1075293"/>
      </dsp:txXfrm>
    </dsp:sp>
    <dsp:sp modelId="{E2B19594-8C04-472D-85FF-C997E2440A15}">
      <dsp:nvSpPr>
        <dsp:cNvPr id="0" name=""/>
        <dsp:cNvSpPr/>
      </dsp:nvSpPr>
      <dsp:spPr>
        <a:xfrm rot="12600000">
          <a:off x="3468517" y="1938961"/>
          <a:ext cx="273834" cy="4667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 rot="10800000">
        <a:off x="3545164" y="2052839"/>
        <a:ext cx="191684" cy="280021"/>
      </dsp:txXfrm>
    </dsp:sp>
    <dsp:sp modelId="{61F986C7-4BA4-4347-AB37-87EDB3FE02FE}">
      <dsp:nvSpPr>
        <dsp:cNvPr id="0" name=""/>
        <dsp:cNvSpPr/>
      </dsp:nvSpPr>
      <dsp:spPr>
        <a:xfrm>
          <a:off x="1918916" y="864093"/>
          <a:ext cx="1559484" cy="156938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Интерактивные кубики</a:t>
          </a:r>
          <a:endParaRPr lang="ru-RU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47297" y="1093924"/>
        <a:ext cx="1102722" cy="11097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C801D-82F2-4475-A008-73768AC2DDED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A1B7EF-F2F7-47F6-9C31-B73828B009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55204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CB2C5D-33F1-4637-AE87-B4E853F0097D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CDFDFE-F894-4B93-B17C-373350000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6322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11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2211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D2F51CC-BB07-45B2-96B0-A45A6631BBFE}" type="slidenum">
              <a:rPr lang="ru-RU" altLang="ru-RU" smtClean="0"/>
              <a:pPr eaLnBrk="1" hangingPunct="1">
                <a:spcBef>
                  <a:spcPct val="0"/>
                </a:spcBef>
              </a:pPr>
              <a:t>1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1347239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2355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56D5E68-3AA8-4763-B915-778DFEAE1704}" type="slidenum">
              <a:rPr lang="ru-RU" altLang="ru-RU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2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1009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2355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56D5E68-3AA8-4763-B915-778DFEAE1704}" type="slidenum">
              <a:rPr lang="ru-RU" altLang="ru-RU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3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2780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2355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56D5E68-3AA8-4763-B915-778DFEAE1704}" type="slidenum">
              <a:rPr lang="ru-RU" altLang="ru-RU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4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4118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mtClean="0"/>
              <a:t>Приведение муниципальных дошкольных образовательных организаций в нормативное состояние.</a:t>
            </a:r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A5D8876-1BA8-4487-89AF-3A5A201C6D49}" type="slidenum">
              <a:rPr lang="ru-RU" altLang="ru-RU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6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330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64E2E-4651-426C-925C-323E69D0CD94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959CD-3B14-4ACD-95A1-872FD02FDE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4268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64E2E-4651-426C-925C-323E69D0CD94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959CD-3B14-4ACD-95A1-872FD02FDE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755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64E2E-4651-426C-925C-323E69D0CD94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959CD-3B14-4ACD-95A1-872FD02FDE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26995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FD24C-DAFE-4DA8-93C9-60434FA7AD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20617-AAE8-49C5-BA31-60FDCA11F4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9091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FD24C-DAFE-4DA8-93C9-60434FA7AD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20617-AAE8-49C5-BA31-60FDCA11F4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3601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85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57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FD24C-DAFE-4DA8-93C9-60434FA7AD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20617-AAE8-49C5-BA31-60FDCA11F4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5194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FD24C-DAFE-4DA8-93C9-60434FA7AD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20617-AAE8-49C5-BA31-60FDCA11F4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7453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FD24C-DAFE-4DA8-93C9-60434FA7AD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20617-AAE8-49C5-BA31-60FDCA11F4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6764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FD24C-DAFE-4DA8-93C9-60434FA7AD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20617-AAE8-49C5-BA31-60FDCA11F4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9178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FD24C-DAFE-4DA8-93C9-60434FA7AD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20617-AAE8-49C5-BA31-60FDCA11F4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5631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53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FD24C-DAFE-4DA8-93C9-60434FA7AD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20617-AAE8-49C5-BA31-60FDCA11F4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296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64E2E-4651-426C-925C-323E69D0CD94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959CD-3B14-4ACD-95A1-872FD02FDE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5370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538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FD24C-DAFE-4DA8-93C9-60434FA7AD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20617-AAE8-49C5-BA31-60FDCA11F4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2755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FD24C-DAFE-4DA8-93C9-60434FA7AD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20617-AAE8-49C5-BA31-60FDCA11F4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8505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FD24C-DAFE-4DA8-93C9-60434FA7AD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20617-AAE8-49C5-BA31-60FDCA11F4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8446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64E2E-4651-426C-925C-323E69D0CD9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959CD-3B14-4ACD-95A1-872FD02FDE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4543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64E2E-4651-426C-925C-323E69D0CD9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959CD-3B14-4ACD-95A1-872FD02FDE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8331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64E2E-4651-426C-925C-323E69D0CD9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959CD-3B14-4ACD-95A1-872FD02FDE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8238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64E2E-4651-426C-925C-323E69D0CD9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959CD-3B14-4ACD-95A1-872FD02FDE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7789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64E2E-4651-426C-925C-323E69D0CD9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959CD-3B14-4ACD-95A1-872FD02FDE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5972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64E2E-4651-426C-925C-323E69D0CD9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959CD-3B14-4ACD-95A1-872FD02FDE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818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64E2E-4651-426C-925C-323E69D0CD9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959CD-3B14-4ACD-95A1-872FD02FDE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073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64E2E-4651-426C-925C-323E69D0CD94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959CD-3B14-4ACD-95A1-872FD02FDE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07960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64E2E-4651-426C-925C-323E69D0CD9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959CD-3B14-4ACD-95A1-872FD02FDE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1486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64E2E-4651-426C-925C-323E69D0CD9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959CD-3B14-4ACD-95A1-872FD02FDE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782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64E2E-4651-426C-925C-323E69D0CD9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959CD-3B14-4ACD-95A1-872FD02FDE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1986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64E2E-4651-426C-925C-323E69D0CD9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959CD-3B14-4ACD-95A1-872FD02FDE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4416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64E2E-4651-426C-925C-323E69D0CD9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959CD-3B14-4ACD-95A1-872FD02FDE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6162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64E2E-4651-426C-925C-323E69D0CD9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959CD-3B14-4ACD-95A1-872FD02FDE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2752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64E2E-4651-426C-925C-323E69D0CD9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959CD-3B14-4ACD-95A1-872FD02FDE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8931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64E2E-4651-426C-925C-323E69D0CD9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959CD-3B14-4ACD-95A1-872FD02FDE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7762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64E2E-4651-426C-925C-323E69D0CD9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959CD-3B14-4ACD-95A1-872FD02FDE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3570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64E2E-4651-426C-925C-323E69D0CD9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959CD-3B14-4ACD-95A1-872FD02FDE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519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64E2E-4651-426C-925C-323E69D0CD94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959CD-3B14-4ACD-95A1-872FD02FDE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3523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64E2E-4651-426C-925C-323E69D0CD9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959CD-3B14-4ACD-95A1-872FD02FDE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638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64E2E-4651-426C-925C-323E69D0CD9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959CD-3B14-4ACD-95A1-872FD02FDE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1924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64E2E-4651-426C-925C-323E69D0CD9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959CD-3B14-4ACD-95A1-872FD02FDE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31148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64E2E-4651-426C-925C-323E69D0CD9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959CD-3B14-4ACD-95A1-872FD02FDE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0931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64E2E-4651-426C-925C-323E69D0CD9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959CD-3B14-4ACD-95A1-872FD02FDE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628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64E2E-4651-426C-925C-323E69D0CD94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959CD-3B14-4ACD-95A1-872FD02FDE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535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64E2E-4651-426C-925C-323E69D0CD94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959CD-3B14-4ACD-95A1-872FD02FDE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447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64E2E-4651-426C-925C-323E69D0CD94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959CD-3B14-4ACD-95A1-872FD02FDE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165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64E2E-4651-426C-925C-323E69D0CD94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959CD-3B14-4ACD-95A1-872FD02FDE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399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64E2E-4651-426C-925C-323E69D0CD94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959CD-3B14-4ACD-95A1-872FD02FDE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827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764E2E-4651-426C-925C-323E69D0CD94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4959CD-3B14-4ACD-95A1-872FD02FDE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549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46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FD24C-DAFE-4DA8-93C9-60434FA7AD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46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46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E20617-AAE8-49C5-BA31-60FDCA11F4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905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764E2E-4651-426C-925C-323E69D0CD9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4959CD-3B14-4ACD-95A1-872FD02FDE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383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764E2E-4651-426C-925C-323E69D0CD9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4959CD-3B14-4ACD-95A1-872FD02FDE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089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emkuchkova@minobr.ptrm.r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10" name="Picture 4" descr="C:\Documents and Settings\nsvorobeva\Рабочий стол\рис\нью\совсем нью\прези\титульник - с гербом- красн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8275" y="0"/>
            <a:ext cx="97059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5411" name="TextBox 8"/>
          <p:cNvSpPr txBox="1">
            <a:spLocks noChangeArrowheads="1"/>
          </p:cNvSpPr>
          <p:nvPr/>
        </p:nvSpPr>
        <p:spPr bwMode="auto">
          <a:xfrm>
            <a:off x="1258888" y="6156325"/>
            <a:ext cx="18732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latin typeface="Times New Roman" pitchFamily="18" charset="0"/>
                <a:cs typeface="Times New Roman" pitchFamily="18" charset="0"/>
              </a:rPr>
              <a:t>Пермь, 2017</a:t>
            </a:r>
          </a:p>
        </p:txBody>
      </p:sp>
      <p:sp>
        <p:nvSpPr>
          <p:cNvPr id="145412" name="Заголовок 2"/>
          <p:cNvSpPr>
            <a:spLocks noGrp="1"/>
          </p:cNvSpPr>
          <p:nvPr>
            <p:ph type="ctrTitle"/>
          </p:nvPr>
        </p:nvSpPr>
        <p:spPr>
          <a:xfrm>
            <a:off x="1258888" y="333375"/>
            <a:ext cx="7885112" cy="5688013"/>
          </a:xfrm>
          <a:solidFill>
            <a:schemeClr val="bg1">
              <a:alpha val="50195"/>
            </a:schemeClr>
          </a:solidFill>
        </p:spPr>
        <p:txBody>
          <a:bodyPr/>
          <a:lstStyle/>
          <a:p>
            <a:r>
              <a:rPr lang="ru-RU" altLang="ru-RU" sz="4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Реализация краевого проекта </a:t>
            </a:r>
            <a:br>
              <a:rPr lang="ru-RU" altLang="ru-RU" sz="4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4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«3</a:t>
            </a:r>
            <a:r>
              <a:rPr lang="en-US" altLang="ru-RU" sz="4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 </a:t>
            </a:r>
            <a:r>
              <a:rPr lang="ru-RU" altLang="ru-RU" sz="4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музей в детском саду» </a:t>
            </a:r>
            <a:br>
              <a:rPr lang="ru-RU" altLang="ru-RU" sz="4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4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Пермском крае </a:t>
            </a:r>
            <a:br>
              <a:rPr lang="ru-RU" altLang="ru-RU" sz="4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sz="48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2175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628800"/>
            <a:ext cx="3816424" cy="2088232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рабочей группы на территории Пермского края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 noChangeAspect="1"/>
          </p:cNvGraphicFramePr>
          <p:nvPr>
            <p:ph idx="1"/>
            <p:extLst/>
          </p:nvPr>
        </p:nvGraphicFramePr>
        <p:xfrm>
          <a:off x="3978075" y="17372"/>
          <a:ext cx="5184576" cy="6707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0" name="Точечный рисунок" r:id="rId3" imgW="4447619" imgH="5753903" progId="PBrush">
                  <p:embed/>
                </p:oleObj>
              </mc:Choice>
              <mc:Fallback>
                <p:oleObj name="Точечный рисунок" r:id="rId3" imgW="4447619" imgH="5753903" progId="PBrush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8075" y="17372"/>
                        <a:ext cx="5184576" cy="67073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136" y="4285234"/>
            <a:ext cx="274637" cy="19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100" y="5949280"/>
            <a:ext cx="274637" cy="19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0940" y="5851648"/>
            <a:ext cx="274637" cy="19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8418" y="4285234"/>
            <a:ext cx="274637" cy="19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68500" y="4582820"/>
            <a:ext cx="274344" cy="1950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05672" y="2672916"/>
            <a:ext cx="274344" cy="19508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68144" y="5229200"/>
            <a:ext cx="274344" cy="19508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05672" y="2247479"/>
            <a:ext cx="274344" cy="19508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36296" y="3273519"/>
            <a:ext cx="274344" cy="1950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65136" y="1340768"/>
            <a:ext cx="274344" cy="19508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93582" y="1401584"/>
            <a:ext cx="274344" cy="19508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25686" y="2866750"/>
            <a:ext cx="274344" cy="19508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0627" y="3175974"/>
            <a:ext cx="274344" cy="1950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16756" y="3438986"/>
            <a:ext cx="274344" cy="19508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30482" y="4090145"/>
            <a:ext cx="274344" cy="19508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68344" y="3895056"/>
            <a:ext cx="274344" cy="195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100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Темы путешествий по Пермскому краю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8089944"/>
              </p:ext>
            </p:extLst>
          </p:nvPr>
        </p:nvGraphicFramePr>
        <p:xfrm>
          <a:off x="179512" y="764704"/>
          <a:ext cx="8640960" cy="53614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1288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04056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Нормативно-правовая основа деятельности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000" spc="15" dirty="0" smtClean="0">
                <a:solidFill>
                  <a:srgbClr val="000000"/>
                </a:solidFill>
                <a:latin typeface="Times New Roman"/>
                <a:ea typeface="Times New Roman"/>
              </a:rPr>
              <a:t>Приказ </a:t>
            </a:r>
            <a:r>
              <a:rPr lang="ru-RU" sz="2000" spc="15" dirty="0">
                <a:solidFill>
                  <a:srgbClr val="000000"/>
                </a:solidFill>
                <a:latin typeface="Times New Roman"/>
                <a:ea typeface="Times New Roman"/>
              </a:rPr>
              <a:t>Министерства образования и науки Пермского края </a:t>
            </a:r>
            <a:r>
              <a:rPr lang="ru-RU" sz="2000" spc="15" dirty="0" smtClean="0">
                <a:solidFill>
                  <a:srgbClr val="000000"/>
                </a:solidFill>
                <a:latin typeface="Times New Roman"/>
                <a:ea typeface="Times New Roman"/>
              </a:rPr>
              <a:t/>
            </a:r>
            <a:br>
              <a:rPr lang="ru-RU" sz="2000" spc="15" dirty="0" smtClean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sz="2000" spc="15" dirty="0" smtClean="0">
                <a:solidFill>
                  <a:srgbClr val="000000"/>
                </a:solidFill>
                <a:latin typeface="Times New Roman"/>
                <a:ea typeface="Times New Roman"/>
              </a:rPr>
              <a:t>от </a:t>
            </a:r>
            <a:r>
              <a:rPr lang="ru-RU" sz="2000" spc="15" dirty="0">
                <a:solidFill>
                  <a:srgbClr val="000000"/>
                </a:solidFill>
                <a:latin typeface="Times New Roman"/>
                <a:ea typeface="Times New Roman"/>
              </a:rPr>
              <a:t>27 апреля 2017 года №СЭД-26-01-06-450 </a:t>
            </a:r>
            <a:br>
              <a:rPr lang="ru-RU" sz="2000" spc="15" dirty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sz="2000" spc="15" dirty="0">
                <a:solidFill>
                  <a:srgbClr val="000000"/>
                </a:solidFill>
                <a:latin typeface="Times New Roman"/>
                <a:ea typeface="Times New Roman"/>
              </a:rPr>
              <a:t>«О реализации краевого проекта «3</a:t>
            </a:r>
            <a:r>
              <a:rPr lang="en-US" sz="2000" spc="15" dirty="0">
                <a:solidFill>
                  <a:srgbClr val="000000"/>
                </a:solidFill>
                <a:latin typeface="Times New Roman"/>
                <a:ea typeface="Times New Roman"/>
              </a:rPr>
              <a:t>D </a:t>
            </a:r>
            <a:r>
              <a:rPr lang="ru-RU" sz="2000" spc="15" dirty="0">
                <a:solidFill>
                  <a:srgbClr val="000000"/>
                </a:solidFill>
                <a:latin typeface="Times New Roman"/>
                <a:ea typeface="Times New Roman"/>
              </a:rPr>
              <a:t>музей в детском саду» </a:t>
            </a:r>
            <a:endParaRPr lang="ru-RU" sz="2000" spc="15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algn="just"/>
            <a:endParaRPr lang="ru-RU" sz="2000" spc="15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algn="just"/>
            <a:r>
              <a:rPr lang="ru-RU" sz="2000" spc="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Приказ Министерства образования и науки Пермского края </a:t>
            </a:r>
            <a:br>
              <a:rPr lang="ru-RU" sz="2000" spc="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2000" spc="15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 29.05. 2017 года №СЭД-26-01-06-582 «Об утверждении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списка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дошкольных образовательных организаций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являющихся участниками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краевого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«3D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музей в детском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саду».</a:t>
            </a:r>
          </a:p>
          <a:p>
            <a:pPr algn="just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spc="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Приказ Министерства образования и науки Пермского края </a:t>
            </a:r>
            <a:r>
              <a:rPr lang="ru-RU" sz="2000" spc="15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от 06.06.2017 года №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СЭД-26-01-06-614 </a:t>
            </a:r>
            <a:r>
              <a:rPr lang="ru-RU" sz="2000" spc="15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создании рабочей группы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разработке моделей использования регионального компонента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образовательной программе дошкольных образовательных организаций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учетом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специфики национальных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социокультурных условий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которых осуществляется образовательная деятельность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Пермском крае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краевого проекта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«3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музей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детском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саду»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20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на 2018 год: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писание модели музеев;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оставление паспортов музейных коллекций по темам, перспективных планов и методических конспектов; 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рансляция форм работы с детьми;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оздание единой ресурсной платформы для размещения материала;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оздание концепции к проекту программы «3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музей в детском саду».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6508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Вариативная модел</a:t>
            </a:r>
            <a:r>
              <a:rPr lang="ru-RU" sz="3600" dirty="0" smtClean="0">
                <a:solidFill>
                  <a:schemeClr val="bg1"/>
                </a:solidFill>
              </a:rPr>
              <a:t>ь  </a:t>
            </a:r>
            <a:endParaRPr lang="ru-RU" sz="3600" dirty="0">
              <a:solidFill>
                <a:schemeClr val="bg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6176840"/>
              </p:ext>
            </p:extLst>
          </p:nvPr>
        </p:nvGraphicFramePr>
        <p:xfrm>
          <a:off x="457200" y="1125538"/>
          <a:ext cx="8229600" cy="5000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1784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должно быть разработано?</a:t>
            </a:r>
            <a:endParaRPr lang="ru-RU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2282596"/>
              </p:ext>
            </p:extLst>
          </p:nvPr>
        </p:nvGraphicFramePr>
        <p:xfrm>
          <a:off x="107504" y="908720"/>
          <a:ext cx="8784976" cy="52174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3282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деятельности РГ на 2017 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2018 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г.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80728"/>
            <a:ext cx="8363272" cy="5145435"/>
          </a:xfrm>
        </p:spPr>
        <p:txBody>
          <a:bodyPr>
            <a:normAutofit/>
          </a:bodyPr>
          <a:lstStyle/>
          <a:p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Декабрь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 о результатах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утвержденный проект музея по теме, форма музея, перечень экспонатов для изучения,  разработанные и апробированные интерактивные формы образования (конспекты, согласованные с Л.В. Любимовой),  формы с использованием ИКТ.</a:t>
            </a:r>
          </a:p>
          <a:p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ноября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подать наименование открытых мероприятий на 2018 год</a:t>
            </a:r>
          </a:p>
          <a:p>
            <a:r>
              <a:rPr lang="ru-RU" sz="2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Декабрь – семинар-практикум </a:t>
            </a: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созданным интерактивным плакатам, энциклопедиям, компьютерным играм и т.д.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Февраль – апрель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открытые показы использования в практике работы с детьми интерактивных технологий и ИКТ технологий «3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музей в детском саду».</a:t>
            </a:r>
          </a:p>
          <a:p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Май -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размещение материалов на электронной платформе.</a:t>
            </a: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материалов для методического сборника.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73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Autofit/>
          </a:bodyPr>
          <a:lstStyle/>
          <a:p>
            <a:pPr lvl="0">
              <a:spcBef>
                <a:spcPct val="20000"/>
              </a:spcBef>
            </a:pP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Контакты</a:t>
            </a:r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64704"/>
            <a:ext cx="8964488" cy="5400600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Екатерина Михайловна Кучкова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консультант отдела дошкольного образования управления общего образования Министерства образования и науки Пермского края, 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Рабочий тел. +7 (342) 211 70 10,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</a:t>
            </a:r>
            <a:r>
              <a:rPr lang="ru-RU" sz="1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: 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emkuchkova@minobr.ptrm.ru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ru-RU" sz="1800" dirty="0" smtClean="0">
              <a:latin typeface="Times New Roman"/>
              <a:ea typeface="Calibri"/>
            </a:endParaRPr>
          </a:p>
          <a:p>
            <a:pPr marL="0" lvl="0" indent="0">
              <a:buNone/>
            </a:pPr>
            <a:r>
              <a:rPr lang="ru-RU" sz="2400" b="1" dirty="0" smtClean="0">
                <a:latin typeface="Times New Roman"/>
                <a:ea typeface="Calibri"/>
              </a:rPr>
              <a:t>Консультант</a:t>
            </a:r>
            <a:r>
              <a:rPr lang="ru-RU" sz="2400" dirty="0" smtClean="0">
                <a:latin typeface="Times New Roman"/>
                <a:ea typeface="Calibri"/>
              </a:rPr>
              <a:t>: </a:t>
            </a:r>
            <a:r>
              <a:rPr lang="ru-RU" sz="2400" b="1" dirty="0" smtClean="0">
                <a:latin typeface="Times New Roman"/>
                <a:ea typeface="Calibri"/>
              </a:rPr>
              <a:t>Любимова Людмила Валентиновна, </a:t>
            </a:r>
            <a:r>
              <a:rPr lang="ru-RU" sz="2400" dirty="0" err="1" smtClean="0">
                <a:latin typeface="Times New Roman"/>
                <a:ea typeface="Calibri"/>
              </a:rPr>
              <a:t>к.п.н</a:t>
            </a:r>
            <a:r>
              <a:rPr lang="ru-RU" sz="2400" dirty="0">
                <a:latin typeface="Times New Roman"/>
                <a:ea typeface="Calibri"/>
              </a:rPr>
              <a:t>., доцент педагогического факультета </a:t>
            </a:r>
            <a:r>
              <a:rPr lang="ru-RU" sz="2400" dirty="0" smtClean="0">
                <a:latin typeface="Times New Roman"/>
                <a:ea typeface="Calibri"/>
              </a:rPr>
              <a:t>регионального </a:t>
            </a:r>
            <a:r>
              <a:rPr lang="ru-RU" sz="2400" dirty="0">
                <a:latin typeface="Times New Roman"/>
                <a:ea typeface="Calibri"/>
              </a:rPr>
              <a:t>института непрерывного образования </a:t>
            </a:r>
            <a:r>
              <a:rPr lang="ru-RU" sz="2400" dirty="0" smtClean="0">
                <a:latin typeface="Times New Roman"/>
                <a:ea typeface="Calibri"/>
              </a:rPr>
              <a:t>Пермского </a:t>
            </a:r>
            <a:r>
              <a:rPr lang="ru-RU" sz="2400" dirty="0">
                <a:latin typeface="Times New Roman"/>
                <a:ea typeface="Calibri"/>
              </a:rPr>
              <a:t>государственного национального </a:t>
            </a:r>
            <a:r>
              <a:rPr lang="ru-RU" sz="2400" dirty="0" smtClean="0">
                <a:latin typeface="Times New Roman"/>
                <a:ea typeface="Calibri"/>
              </a:rPr>
              <a:t>исследовательского университета </a:t>
            </a:r>
          </a:p>
          <a:p>
            <a:pPr marL="0" lvl="0" indent="0">
              <a:buNone/>
            </a:pPr>
            <a:r>
              <a:rPr lang="ru-RU" sz="1800" dirty="0" smtClean="0">
                <a:latin typeface="Times New Roman"/>
                <a:ea typeface="Calibri"/>
              </a:rPr>
              <a:t>Сот. Тел. 8 90 28 368 461</a:t>
            </a:r>
            <a:endParaRPr lang="ru-RU" sz="1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7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75"/>
          </a:xfrm>
          <a:solidFill>
            <a:srgbClr val="FFFF66"/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Дошкольное общее образование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827" name="Объект 4"/>
          <p:cNvSpPr>
            <a:spLocks noGrp="1"/>
          </p:cNvSpPr>
          <p:nvPr>
            <p:ph sz="half" idx="1"/>
          </p:nvPr>
        </p:nvSpPr>
        <p:spPr>
          <a:xfrm>
            <a:off x="468313" y="1493838"/>
            <a:ext cx="4348162" cy="5172075"/>
          </a:xfrm>
        </p:spPr>
        <p:txBody>
          <a:bodyPr>
            <a:normAutofit/>
          </a:bodyPr>
          <a:lstStyle/>
          <a:p>
            <a:pPr marL="0" indent="0" eaLnBrk="1" hangingPunct="1">
              <a:spcBef>
                <a:spcPts val="1200"/>
              </a:spcBef>
              <a:buFont typeface="Arial" charset="0"/>
              <a:buNone/>
            </a:pPr>
            <a:r>
              <a:rPr lang="ru-RU" altLang="ru-RU" sz="1800" b="1" u="sng" dirty="0" smtClean="0">
                <a:latin typeface="Times New Roman" pitchFamily="18" charset="0"/>
                <a:cs typeface="Times New Roman" pitchFamily="18" charset="0"/>
              </a:rPr>
              <a:t>Идея: </a:t>
            </a:r>
            <a:r>
              <a:rPr lang="ru-RU" altLang="ru-RU" sz="1800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еализация ФГОС ДО с учетом специфики национальных и социокультурных условий Пермского края. </a:t>
            </a:r>
          </a:p>
          <a:p>
            <a:pPr marL="0" indent="0" eaLnBrk="1" hangingPunct="1">
              <a:spcBef>
                <a:spcPts val="1200"/>
              </a:spcBef>
              <a:buFont typeface="Arial" charset="0"/>
              <a:buNone/>
            </a:pPr>
            <a:r>
              <a:rPr lang="ru-RU" altLang="ru-RU" sz="1800" b="1" u="sng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altLang="ru-RU" sz="1800" u="sng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altLang="ru-RU" sz="1800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азработка моделей использования регионального компонента, реализуемого в ООП ДОО,  </a:t>
            </a:r>
            <a:r>
              <a:rPr lang="ru-RU" altLang="ru-RU" sz="1800" dirty="0">
                <a:latin typeface="Times New Roman" pitchFamily="18" charset="0"/>
                <a:cs typeface="Times New Roman" pitchFamily="18" charset="0"/>
              </a:rPr>
              <a:t>апробация содержания и современных форм музейной педагогики в ДОО.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ru-RU" altLang="ru-RU" sz="1800" b="1" u="sng" dirty="0" smtClean="0">
                <a:latin typeface="Times New Roman" pitchFamily="18" charset="0"/>
                <a:cs typeface="Times New Roman" pitchFamily="18" charset="0"/>
              </a:rPr>
              <a:t>Результат:</a:t>
            </a: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е менее, чем в 21 детском саду включен региональный компонент в ООП ДО с учетом специфики социокультурных условий развития</a:t>
            </a:r>
            <a:r>
              <a:rPr lang="en-US" alt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края.</a:t>
            </a:r>
          </a:p>
          <a:p>
            <a:pPr marL="0" indent="0" eaLnBrk="1" hangingPunct="1">
              <a:spcBef>
                <a:spcPts val="1200"/>
              </a:spcBef>
              <a:buFont typeface="Arial" charset="0"/>
              <a:buNone/>
            </a:pPr>
            <a:endParaRPr lang="ru-RU" alt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828" name="TextBox 3"/>
          <p:cNvSpPr txBox="1">
            <a:spLocks noChangeArrowheads="1"/>
          </p:cNvSpPr>
          <p:nvPr/>
        </p:nvSpPr>
        <p:spPr bwMode="auto">
          <a:xfrm>
            <a:off x="611188" y="765175"/>
            <a:ext cx="8208962" cy="584200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Проект « </a:t>
            </a:r>
            <a:r>
              <a:rPr lang="ru-RU" alt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 </a:t>
            </a:r>
            <a:r>
              <a:rPr lang="ru-RU" alt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alt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узей </a:t>
            </a:r>
            <a:r>
              <a:rPr lang="ru-RU" alt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детском саду»</a:t>
            </a:r>
          </a:p>
        </p:txBody>
      </p:sp>
      <p:sp>
        <p:nvSpPr>
          <p:cNvPr id="205829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C7DE776-0CC8-49C9-9CEE-72F37CE1D493}" type="slidenum">
              <a:rPr lang="ru-RU" altLang="ru-RU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ru-RU" altLang="ru-RU" sz="1200" smtClean="0">
              <a:solidFill>
                <a:srgbClr val="898989"/>
              </a:solidFill>
            </a:endParaRPr>
          </a:p>
        </p:txBody>
      </p:sp>
      <p:pic>
        <p:nvPicPr>
          <p:cNvPr id="205830" name="Picture 2" descr="http://to-world-travel.ru/img/2015/042613/172358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368425"/>
            <a:ext cx="4103687" cy="289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31" name="Picture 4" descr="http://www.verav.ru/opit/ds_2374/pr_budni/132-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4365625"/>
            <a:ext cx="4103687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123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75"/>
          </a:xfrm>
          <a:solidFill>
            <a:srgbClr val="FFFF66"/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Дошкольное общее образование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827" name="Объект 4"/>
          <p:cNvSpPr>
            <a:spLocks noGrp="1"/>
          </p:cNvSpPr>
          <p:nvPr>
            <p:ph sz="half" idx="1"/>
          </p:nvPr>
        </p:nvSpPr>
        <p:spPr>
          <a:xfrm>
            <a:off x="457200" y="1226840"/>
            <a:ext cx="8435279" cy="4722441"/>
          </a:xfrm>
        </p:spPr>
        <p:txBody>
          <a:bodyPr>
            <a:normAutofit fontScale="62500" lnSpcReduction="20000"/>
          </a:bodyPr>
          <a:lstStyle/>
          <a:p>
            <a:pPr indent="0" algn="just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200" b="1" dirty="0" smtClean="0">
                <a:latin typeface="Times New Roman" panose="02020603050405020304" pitchFamily="18" charset="0"/>
                <a:ea typeface="Times-Roman"/>
                <a:cs typeface="Times New Roman" panose="02020603050405020304" pitchFamily="18" charset="0"/>
              </a:rPr>
              <a:t>Задачи:</a:t>
            </a:r>
            <a:r>
              <a:rPr lang="ru-RU" sz="4200" dirty="0" smtClean="0">
                <a:latin typeface="Times New Roman" panose="02020603050405020304" pitchFamily="18" charset="0"/>
                <a:ea typeface="Times-Roman"/>
                <a:cs typeface="Times New Roman" panose="02020603050405020304" pitchFamily="18" charset="0"/>
              </a:rPr>
              <a:t> </a:t>
            </a:r>
            <a:endParaRPr lang="en-US" sz="4200" dirty="0" smtClean="0">
              <a:latin typeface="Times New Roman" panose="02020603050405020304" pitchFamily="18" charset="0"/>
              <a:ea typeface="Times-Roman"/>
              <a:cs typeface="Times New Roman" panose="02020603050405020304" pitchFamily="18" charset="0"/>
            </a:endParaRPr>
          </a:p>
          <a:p>
            <a:pPr indent="0" algn="just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4200" dirty="0" smtClean="0">
              <a:latin typeface="Times New Roman" panose="02020603050405020304" pitchFamily="18" charset="0"/>
              <a:ea typeface="Times-Roman"/>
              <a:cs typeface="Times New Roman" panose="02020603050405020304" pitchFamily="18" charset="0"/>
            </a:endParaRPr>
          </a:p>
          <a:p>
            <a:pPr indent="0" algn="just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200" dirty="0" smtClean="0">
                <a:latin typeface="Times New Roman" panose="02020603050405020304" pitchFamily="18" charset="0"/>
                <a:ea typeface="Times-Roman"/>
                <a:cs typeface="Times New Roman" panose="02020603050405020304" pitchFamily="18" charset="0"/>
              </a:rPr>
              <a:t>	1. </a:t>
            </a:r>
            <a:r>
              <a:rPr lang="ru-RU" sz="3400" dirty="0" smtClean="0">
                <a:latin typeface="Times New Roman" panose="02020603050405020304" pitchFamily="18" charset="0"/>
                <a:ea typeface="Times-Roman"/>
                <a:cs typeface="Times New Roman" panose="02020603050405020304" pitchFamily="18" charset="0"/>
              </a:rPr>
              <a:t>включить </a:t>
            </a:r>
            <a:r>
              <a:rPr lang="ru-RU" sz="3400" b="1" dirty="0">
                <a:latin typeface="Times New Roman" panose="02020603050405020304" pitchFamily="18" charset="0"/>
                <a:ea typeface="Times-Roman"/>
                <a:cs typeface="Times New Roman" panose="02020603050405020304" pitchFamily="18" charset="0"/>
              </a:rPr>
              <a:t>региональный компонент и современные образовательные технологии</a:t>
            </a:r>
            <a:r>
              <a:rPr lang="ru-RU" sz="3400" dirty="0">
                <a:latin typeface="Times New Roman" panose="02020603050405020304" pitchFamily="18" charset="0"/>
                <a:ea typeface="Times-Roman"/>
                <a:cs typeface="Times New Roman" panose="02020603050405020304" pitchFamily="18" charset="0"/>
              </a:rPr>
              <a:t> в </a:t>
            </a:r>
            <a:r>
              <a:rPr lang="ru-RU" sz="3400" dirty="0" smtClean="0">
                <a:latin typeface="Times New Roman" panose="02020603050405020304" pitchFamily="18" charset="0"/>
                <a:ea typeface="Times-Roman"/>
                <a:cs typeface="Times New Roman" panose="02020603050405020304" pitchFamily="18" charset="0"/>
              </a:rPr>
              <a:t>ООП ДОО по </a:t>
            </a:r>
            <a:r>
              <a:rPr lang="ru-RU" sz="3400" dirty="0">
                <a:latin typeface="Times New Roman" panose="02020603050405020304" pitchFamily="18" charset="0"/>
                <a:ea typeface="Times-Roman"/>
                <a:cs typeface="Times New Roman" panose="02020603050405020304" pitchFamily="18" charset="0"/>
              </a:rPr>
              <a:t>приобщению детей дошкольного возраста к истории и культуре родного края не менее, чем в </a:t>
            </a:r>
            <a:r>
              <a:rPr lang="ru-RU" sz="3400" dirty="0" smtClean="0">
                <a:latin typeface="Times New Roman" panose="02020603050405020304" pitchFamily="18" charset="0"/>
                <a:ea typeface="Times-Roman"/>
                <a:cs typeface="Times New Roman" panose="02020603050405020304" pitchFamily="18" charset="0"/>
              </a:rPr>
              <a:t>21 </a:t>
            </a:r>
            <a:r>
              <a:rPr lang="ru-RU" sz="3400" dirty="0">
                <a:latin typeface="Times New Roman" panose="02020603050405020304" pitchFamily="18" charset="0"/>
                <a:ea typeface="Times-Roman"/>
                <a:cs typeface="Times New Roman" panose="02020603050405020304" pitchFamily="18" charset="0"/>
              </a:rPr>
              <a:t>ДОО Пермского края</a:t>
            </a:r>
            <a:r>
              <a:rPr lang="ru-RU" sz="3400" dirty="0" smtClean="0">
                <a:latin typeface="Times New Roman" panose="02020603050405020304" pitchFamily="18" charset="0"/>
                <a:ea typeface="Times-Roman"/>
                <a:cs typeface="Times New Roman" panose="02020603050405020304" pitchFamily="18" charset="0"/>
              </a:rPr>
              <a:t>;</a:t>
            </a:r>
          </a:p>
          <a:p>
            <a:pPr indent="0" algn="just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3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400" dirty="0" smtClean="0">
                <a:latin typeface="Times New Roman" panose="02020603050405020304" pitchFamily="18" charset="0"/>
                <a:ea typeface="Times-Roman"/>
                <a:cs typeface="Times New Roman" panose="02020603050405020304" pitchFamily="18" charset="0"/>
              </a:rPr>
              <a:t>	2. создать </a:t>
            </a:r>
            <a:r>
              <a:rPr lang="ru-RU" sz="3400" dirty="0">
                <a:latin typeface="Times New Roman" panose="02020603050405020304" pitchFamily="18" charset="0"/>
                <a:ea typeface="Times-Roman"/>
                <a:cs typeface="Times New Roman" panose="02020603050405020304" pitchFamily="18" charset="0"/>
              </a:rPr>
              <a:t>банк </a:t>
            </a:r>
            <a:r>
              <a:rPr lang="ru-RU" sz="3400" dirty="0" smtClean="0">
                <a:latin typeface="Times New Roman" panose="02020603050405020304" pitchFamily="18" charset="0"/>
                <a:ea typeface="Times-Roman"/>
                <a:cs typeface="Times New Roman" panose="02020603050405020304" pitchFamily="18" charset="0"/>
              </a:rPr>
              <a:t>форм с </a:t>
            </a:r>
            <a:r>
              <a:rPr lang="ru-RU" sz="3400" dirty="0">
                <a:latin typeface="Times New Roman" panose="02020603050405020304" pitchFamily="18" charset="0"/>
                <a:ea typeface="Times-Roman"/>
                <a:cs typeface="Times New Roman" panose="02020603050405020304" pitchFamily="18" charset="0"/>
              </a:rPr>
              <a:t>использованием </a:t>
            </a:r>
            <a:r>
              <a:rPr lang="ru-RU" sz="3400" b="1" dirty="0">
                <a:latin typeface="Times New Roman" panose="02020603050405020304" pitchFamily="18" charset="0"/>
                <a:ea typeface="Times-Roman"/>
                <a:cs typeface="Times New Roman" panose="02020603050405020304" pitchFamily="18" charset="0"/>
              </a:rPr>
              <a:t>информационно-коммуникативных </a:t>
            </a:r>
            <a:r>
              <a:rPr lang="ru-RU" sz="3400" b="1" dirty="0" smtClean="0">
                <a:latin typeface="Times New Roman" panose="02020603050405020304" pitchFamily="18" charset="0"/>
                <a:ea typeface="Times-Roman"/>
                <a:cs typeface="Times New Roman" panose="02020603050405020304" pitchFamily="18" charset="0"/>
              </a:rPr>
              <a:t>технологий</a:t>
            </a:r>
            <a:r>
              <a:rPr lang="ru-RU" sz="3400" b="1" dirty="0">
                <a:latin typeface="Times New Roman" panose="02020603050405020304" pitchFamily="18" charset="0"/>
                <a:ea typeface="Times-Roman"/>
                <a:cs typeface="Times New Roman" panose="02020603050405020304" pitchFamily="18" charset="0"/>
              </a:rPr>
              <a:t>,</a:t>
            </a:r>
            <a:r>
              <a:rPr lang="en-US" sz="3400" b="1" dirty="0" smtClean="0">
                <a:latin typeface="Times New Roman" panose="02020603050405020304" pitchFamily="18" charset="0"/>
                <a:ea typeface="Times-Roman"/>
                <a:cs typeface="Times New Roman" panose="02020603050405020304" pitchFamily="18" charset="0"/>
              </a:rPr>
              <a:t> </a:t>
            </a:r>
            <a:r>
              <a:rPr lang="ru-RU" sz="3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интерактивных форм </a:t>
            </a:r>
            <a:r>
              <a:rPr lang="ru-RU" sz="3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образования</a:t>
            </a:r>
            <a:r>
              <a:rPr lang="ru-RU" sz="3400" b="1" dirty="0" smtClean="0">
                <a:latin typeface="Times New Roman" panose="02020603050405020304" pitchFamily="18" charset="0"/>
                <a:ea typeface="Times-Roman"/>
                <a:cs typeface="Times New Roman" panose="02020603050405020304" pitchFamily="18" charset="0"/>
              </a:rPr>
              <a:t> </a:t>
            </a:r>
            <a:r>
              <a:rPr lang="ru-RU" sz="3400" dirty="0">
                <a:latin typeface="Times New Roman" panose="02020603050405020304" pitchFamily="18" charset="0"/>
                <a:ea typeface="Times-Roman"/>
                <a:cs typeface="Times New Roman" panose="02020603050405020304" pitchFamily="18" charset="0"/>
              </a:rPr>
              <a:t>по приобщению </a:t>
            </a:r>
            <a:r>
              <a:rPr lang="ru-RU" sz="3400" dirty="0" smtClean="0">
                <a:latin typeface="Times New Roman" panose="02020603050405020304" pitchFamily="18" charset="0"/>
                <a:ea typeface="Times-Roman"/>
                <a:cs typeface="Times New Roman" panose="02020603050405020304" pitchFamily="18" charset="0"/>
              </a:rPr>
              <a:t>детей дошкольного возраста к </a:t>
            </a:r>
            <a:r>
              <a:rPr lang="ru-RU" sz="3400" dirty="0">
                <a:latin typeface="Times New Roman" panose="02020603050405020304" pitchFamily="18" charset="0"/>
                <a:ea typeface="Times-Roman"/>
                <a:cs typeface="Times New Roman" panose="02020603050405020304" pitchFamily="18" charset="0"/>
              </a:rPr>
              <a:t>истории и культуре родного края</a:t>
            </a:r>
            <a:r>
              <a:rPr lang="ru-RU" sz="3400" dirty="0" smtClean="0">
                <a:latin typeface="Times New Roman" panose="02020603050405020304" pitchFamily="18" charset="0"/>
                <a:ea typeface="Times-Roman"/>
                <a:cs typeface="Times New Roman" panose="02020603050405020304" pitchFamily="18" charset="0"/>
              </a:rPr>
              <a:t>;	</a:t>
            </a:r>
          </a:p>
          <a:p>
            <a:pPr marL="0" indent="0" algn="just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400" dirty="0" smtClean="0">
                <a:latin typeface="Times New Roman" panose="02020603050405020304" pitchFamily="18" charset="0"/>
                <a:ea typeface="Times-Roman"/>
              </a:rPr>
              <a:t>	3. создать </a:t>
            </a:r>
            <a:r>
              <a:rPr lang="ru-RU" sz="3400" dirty="0">
                <a:latin typeface="Times New Roman" panose="02020603050405020304" pitchFamily="18" charset="0"/>
                <a:ea typeface="Times-Roman"/>
              </a:rPr>
              <a:t>условия для развития и </a:t>
            </a:r>
            <a:r>
              <a:rPr lang="ru-RU" sz="3400" b="1" dirty="0">
                <a:latin typeface="Times New Roman" panose="02020603050405020304" pitchFamily="18" charset="0"/>
                <a:ea typeface="Times-Roman"/>
              </a:rPr>
              <a:t>передачи инновационного опыта </a:t>
            </a:r>
            <a:r>
              <a:rPr lang="ru-RU" sz="3400" dirty="0">
                <a:latin typeface="Times New Roman" panose="02020603050405020304" pitchFamily="18" charset="0"/>
                <a:ea typeface="Times-Roman"/>
              </a:rPr>
              <a:t>педагогических коллективов </a:t>
            </a:r>
            <a:r>
              <a:rPr lang="ru-RU" sz="3400" dirty="0" smtClean="0">
                <a:latin typeface="Times New Roman" panose="02020603050405020304" pitchFamily="18" charset="0"/>
                <a:ea typeface="Times-Roman"/>
              </a:rPr>
              <a:t>ДОО по музейной педагогике.</a:t>
            </a:r>
            <a:endParaRPr lang="ru-RU" sz="3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 eaLnBrk="1" hangingPunct="1">
              <a:lnSpc>
                <a:spcPct val="150000"/>
              </a:lnSpc>
              <a:spcBef>
                <a:spcPts val="1200"/>
              </a:spcBef>
              <a:buFont typeface="Arial" charset="0"/>
              <a:buNone/>
            </a:pP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altLang="ru-RU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828" name="TextBox 3"/>
          <p:cNvSpPr txBox="1">
            <a:spLocks noChangeArrowheads="1"/>
          </p:cNvSpPr>
          <p:nvPr/>
        </p:nvSpPr>
        <p:spPr bwMode="auto">
          <a:xfrm>
            <a:off x="611188" y="765175"/>
            <a:ext cx="8208962" cy="461665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Проект « </a:t>
            </a:r>
            <a:r>
              <a:rPr lang="ru-RU" alt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 </a:t>
            </a:r>
            <a:r>
              <a:rPr lang="ru-RU" alt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alt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узей </a:t>
            </a:r>
            <a:r>
              <a:rPr lang="ru-RU" alt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детском саду»</a:t>
            </a:r>
          </a:p>
        </p:txBody>
      </p:sp>
      <p:sp>
        <p:nvSpPr>
          <p:cNvPr id="205829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C7DE776-0CC8-49C9-9CEE-72F37CE1D493}" type="slidenum">
              <a:rPr lang="ru-RU" altLang="ru-RU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ru-RU" altLang="ru-RU" sz="1200" smtClean="0">
              <a:solidFill>
                <a:srgbClr val="898989"/>
              </a:solidFill>
            </a:endParaRPr>
          </a:p>
        </p:txBody>
      </p:sp>
      <p:pic>
        <p:nvPicPr>
          <p:cNvPr id="10242" name="Picture 2" descr="C:\Users\emkuchkova\Desktop\Проект 3D музей 2017 год\краевая лаборатория Соликамск май 2017\фото соликамск творческая лаборатория\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725144"/>
            <a:ext cx="2750650" cy="2062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emkuchkova\Desktop\Проект 3D музей 2017 год\краевая лаборатория Соликамск май 2017\фото соликамск творческая лаборатория\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669" y="4725144"/>
            <a:ext cx="2781480" cy="2086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144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75"/>
          </a:xfrm>
          <a:solidFill>
            <a:srgbClr val="FFFF66"/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Дошкольное общее образование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827" name="Объект 4"/>
          <p:cNvSpPr>
            <a:spLocks noGrp="1"/>
          </p:cNvSpPr>
          <p:nvPr>
            <p:ph sz="half" idx="1"/>
          </p:nvPr>
        </p:nvSpPr>
        <p:spPr>
          <a:xfrm>
            <a:off x="468312" y="1493838"/>
            <a:ext cx="8424167" cy="5172075"/>
          </a:xfrm>
        </p:spPr>
        <p:txBody>
          <a:bodyPr>
            <a:normAutofit fontScale="85000" lnSpcReduction="10000"/>
          </a:bodyPr>
          <a:lstStyle/>
          <a:p>
            <a:pPr indent="0">
              <a:lnSpc>
                <a:spcPts val="1800"/>
              </a:lnSpc>
              <a:spcAft>
                <a:spcPts val="0"/>
              </a:spcAft>
              <a:buNone/>
            </a:pPr>
            <a:r>
              <a:rPr lang="ru-RU" sz="2600" b="1" dirty="0" smtClean="0">
                <a:latin typeface="Times New Roman" panose="02020603050405020304" pitchFamily="18" charset="0"/>
                <a:ea typeface="Times-Roman"/>
                <a:cs typeface="Times New Roman" panose="02020603050405020304" pitchFamily="18" charset="0"/>
              </a:rPr>
              <a:t>Продукт деятельности:</a:t>
            </a:r>
            <a:r>
              <a:rPr lang="ru-RU" sz="2600" dirty="0" smtClean="0">
                <a:latin typeface="Times New Roman" panose="02020603050405020304" pitchFamily="18" charset="0"/>
                <a:ea typeface="Times-Roman"/>
                <a:cs typeface="Times New Roman" panose="02020603050405020304" pitchFamily="18" charset="0"/>
              </a:rPr>
              <a:t> </a:t>
            </a:r>
          </a:p>
          <a:p>
            <a:pPr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2400" dirty="0" smtClean="0">
                <a:latin typeface="Times New Roman" panose="02020603050405020304" pitchFamily="18" charset="0"/>
                <a:ea typeface="Times-Roman"/>
              </a:rPr>
              <a:t>- комплект </a:t>
            </a:r>
            <a:r>
              <a:rPr lang="ru-RU" sz="2400" dirty="0">
                <a:latin typeface="Times New Roman" panose="02020603050405020304" pitchFamily="18" charset="0"/>
                <a:ea typeface="Times-Roman"/>
              </a:rPr>
              <a:t>учебно-методического сопровождения, </a:t>
            </a:r>
            <a:r>
              <a:rPr lang="ru-RU" sz="2400" dirty="0" smtClean="0">
                <a:latin typeface="Times New Roman" panose="02020603050405020304" pitchFamily="18" charset="0"/>
                <a:ea typeface="Times-Roman"/>
              </a:rPr>
              <a:t>с вариативными моделями образования по музейной педагогике, включающий </a:t>
            </a:r>
            <a:r>
              <a:rPr lang="ru-RU" sz="2400" dirty="0">
                <a:latin typeface="Times New Roman" panose="02020603050405020304" pitchFamily="18" charset="0"/>
                <a:ea typeface="Times-Roman"/>
              </a:rPr>
              <a:t>методический сборник с тематическим планом и сценариями интерактивных форм </a:t>
            </a:r>
            <a:r>
              <a:rPr lang="ru-RU" sz="2400" dirty="0" smtClean="0">
                <a:latin typeface="Times New Roman" panose="02020603050405020304" pitchFamily="18" charset="0"/>
                <a:ea typeface="Times-Roman"/>
              </a:rPr>
              <a:t>образования</a:t>
            </a:r>
            <a:r>
              <a:rPr lang="ru-RU" sz="2400" dirty="0">
                <a:latin typeface="Times New Roman" panose="02020603050405020304" pitchFamily="18" charset="0"/>
                <a:ea typeface="Times-Roman"/>
              </a:rPr>
              <a:t>;</a:t>
            </a:r>
            <a:endParaRPr lang="ru-RU" sz="2400" dirty="0" smtClean="0">
              <a:latin typeface="Times New Roman" panose="02020603050405020304" pitchFamily="18" charset="0"/>
              <a:ea typeface="Times-Roman"/>
            </a:endParaRPr>
          </a:p>
          <a:p>
            <a:pPr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2400" dirty="0" smtClean="0">
                <a:latin typeface="Times New Roman" panose="02020603050405020304" pitchFamily="18" charset="0"/>
                <a:ea typeface="Times-Bold"/>
              </a:rPr>
              <a:t>- 3</a:t>
            </a:r>
            <a:r>
              <a:rPr lang="en-US" sz="2400" dirty="0">
                <a:latin typeface="Times New Roman" panose="02020603050405020304" pitchFamily="18" charset="0"/>
                <a:ea typeface="Times-Bold"/>
              </a:rPr>
              <a:t>D </a:t>
            </a:r>
            <a:r>
              <a:rPr lang="ru-RU" sz="2400" smtClean="0">
                <a:latin typeface="Times New Roman" panose="02020603050405020304" pitchFamily="18" charset="0"/>
                <a:ea typeface="Times-Bold"/>
              </a:rPr>
              <a:t>библиотека </a:t>
            </a:r>
            <a:r>
              <a:rPr lang="ru-RU" sz="2400" dirty="0">
                <a:latin typeface="Times New Roman" panose="02020603050405020304" pitchFamily="18" charset="0"/>
                <a:ea typeface="Times-Bold"/>
              </a:rPr>
              <a:t>«М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узей в детском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саду и </a:t>
            </a:r>
            <a:r>
              <a:rPr lang="ru-RU" sz="2400" smtClean="0">
                <a:latin typeface="Times New Roman" panose="02020603050405020304" pitchFamily="18" charset="0"/>
                <a:ea typeface="Calibri" panose="020F0502020204030204" pitchFamily="34" charset="0"/>
              </a:rPr>
              <a:t>дома»:</a:t>
            </a:r>
            <a:endParaRPr lang="ru-RU" sz="24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- фильмы, мультфильмы в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формате мультимедийных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путешествий; </a:t>
            </a:r>
          </a:p>
          <a:p>
            <a:pPr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- компьютерные игры, интерактивные энциклопедии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и задания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учетом социокультурной специфики муниципальных районов (городских округов) Пермского края.</a:t>
            </a:r>
            <a:r>
              <a:rPr lang="ru-RU" altLang="ru-RU" sz="23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300" dirty="0">
                <a:latin typeface="Times New Roman" pitchFamily="18" charset="0"/>
                <a:cs typeface="Times New Roman" pitchFamily="18" charset="0"/>
              </a:rPr>
            </a:br>
            <a:endParaRPr lang="ru-RU" sz="24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205828" name="TextBox 3"/>
          <p:cNvSpPr txBox="1">
            <a:spLocks noChangeArrowheads="1"/>
          </p:cNvSpPr>
          <p:nvPr/>
        </p:nvSpPr>
        <p:spPr bwMode="auto">
          <a:xfrm>
            <a:off x="611188" y="765175"/>
            <a:ext cx="8208962" cy="584200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Проект « </a:t>
            </a:r>
            <a:r>
              <a:rPr lang="ru-RU" alt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 </a:t>
            </a:r>
            <a:r>
              <a:rPr lang="ru-RU" alt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alt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узей </a:t>
            </a:r>
            <a:r>
              <a:rPr lang="ru-RU" alt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детском саду»</a:t>
            </a:r>
          </a:p>
        </p:txBody>
      </p:sp>
      <p:sp>
        <p:nvSpPr>
          <p:cNvPr id="205829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C7DE776-0CC8-49C9-9CEE-72F37CE1D493}" type="slidenum">
              <a:rPr lang="ru-RU" altLang="ru-RU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ru-RU" altLang="ru-RU" sz="120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79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6406" y="81146"/>
            <a:ext cx="7886700" cy="90187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solidFill>
                  <a:prstClr val="black"/>
                </a:solidFill>
              </a:rPr>
              <a:t/>
            </a:r>
            <a:br>
              <a:rPr lang="ru-RU" sz="3100" b="1" dirty="0" smtClean="0">
                <a:solidFill>
                  <a:prstClr val="black"/>
                </a:solidFill>
              </a:rPr>
            </a:br>
            <a:r>
              <a:rPr lang="ru-RU" sz="3100" b="1" dirty="0" smtClean="0">
                <a:solidFill>
                  <a:prstClr val="black"/>
                </a:solidFill>
              </a:rPr>
              <a:t>Проект «</a:t>
            </a:r>
            <a:r>
              <a:rPr lang="en-US" sz="3100" b="1" dirty="0">
                <a:solidFill>
                  <a:prstClr val="black"/>
                </a:solidFill>
              </a:rPr>
              <a:t>3D </a:t>
            </a:r>
            <a:r>
              <a:rPr lang="ru-RU" sz="3100" b="1" dirty="0" smtClean="0">
                <a:solidFill>
                  <a:prstClr val="black"/>
                </a:solidFill>
              </a:rPr>
              <a:t>музей в детском саду»:</a:t>
            </a:r>
            <a:br>
              <a:rPr lang="ru-RU" sz="3100" b="1" dirty="0" smtClean="0">
                <a:solidFill>
                  <a:prstClr val="black"/>
                </a:solidFill>
              </a:rPr>
            </a:br>
            <a:r>
              <a:rPr lang="ru-RU" sz="3100" b="1" dirty="0" smtClean="0">
                <a:solidFill>
                  <a:prstClr val="black"/>
                </a:solidFill>
              </a:rPr>
              <a:t>социально-коммуникативное </a:t>
            </a:r>
            <a:r>
              <a:rPr lang="ru-RU" sz="3100" b="1" dirty="0">
                <a:solidFill>
                  <a:prstClr val="black"/>
                </a:solidFill>
              </a:rPr>
              <a:t>развитие   детей </a:t>
            </a:r>
            <a:r>
              <a:rPr lang="ru-RU" sz="2100" b="1" dirty="0">
                <a:solidFill>
                  <a:prstClr val="black"/>
                </a:solidFill>
              </a:rPr>
              <a:t/>
            </a:r>
            <a:br>
              <a:rPr lang="ru-RU" sz="2100" b="1" dirty="0">
                <a:solidFill>
                  <a:prstClr val="black"/>
                </a:solidFill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9145" y="1027135"/>
            <a:ext cx="4329079" cy="601250"/>
          </a:xfrm>
        </p:spPr>
        <p:txBody>
          <a:bodyPr>
            <a:noAutofit/>
          </a:bodyPr>
          <a:lstStyle/>
          <a:p>
            <a:pPr algn="ctr"/>
            <a:r>
              <a:rPr lang="ru-RU" sz="1800" dirty="0">
                <a:latin typeface="+mj-lt"/>
              </a:rPr>
              <a:t>40</a:t>
            </a:r>
            <a:r>
              <a:rPr lang="ru-RU" sz="1800" dirty="0" smtClean="0">
                <a:latin typeface="+mj-lt"/>
              </a:rPr>
              <a:t>% муниципальных районов - участников  краевого проекта «3</a:t>
            </a:r>
            <a:r>
              <a:rPr lang="en-US" sz="1800" dirty="0" smtClean="0">
                <a:latin typeface="+mj-lt"/>
              </a:rPr>
              <a:t>D </a:t>
            </a:r>
            <a:r>
              <a:rPr lang="ru-RU" sz="1800" dirty="0" smtClean="0">
                <a:latin typeface="+mj-lt"/>
              </a:rPr>
              <a:t>музей» </a:t>
            </a:r>
            <a:endParaRPr lang="ru-RU" sz="1800" dirty="0">
              <a:latin typeface="+mj-lt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2754" y="1691022"/>
            <a:ext cx="4438909" cy="4972833"/>
          </a:xfrm>
        </p:spPr>
        <p:txBody>
          <a:bodyPr/>
          <a:lstStyle/>
          <a:p>
            <a:pPr marL="0" lvl="0" indent="0" algn="just">
              <a:buNone/>
            </a:pPr>
            <a:endParaRPr lang="ru-RU" dirty="0" smtClean="0"/>
          </a:p>
          <a:p>
            <a:pPr marL="0" lvl="0" indent="0" algn="just">
              <a:buNone/>
            </a:pPr>
            <a:endParaRPr lang="ru-RU" dirty="0" smtClean="0"/>
          </a:p>
          <a:p>
            <a:pPr marL="0" lvl="0" indent="0" algn="just">
              <a:buNone/>
            </a:pPr>
            <a:endParaRPr lang="ru-RU" dirty="0"/>
          </a:p>
          <a:p>
            <a:pPr marL="0" lvl="0" indent="0" algn="just">
              <a:buNone/>
            </a:pPr>
            <a:endParaRPr lang="ru-RU" dirty="0" smtClean="0"/>
          </a:p>
          <a:p>
            <a:pPr marL="0" lvl="0" indent="0" algn="just">
              <a:buNone/>
            </a:pP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5464" y="1039776"/>
            <a:ext cx="3481078" cy="601249"/>
          </a:xfrm>
        </p:spPr>
        <p:txBody>
          <a:bodyPr>
            <a:normAutofit fontScale="77500" lnSpcReduction="20000"/>
          </a:bodyPr>
          <a:lstStyle/>
          <a:p>
            <a:endParaRPr lang="ru-RU" sz="2000" u="sng" dirty="0" smtClean="0">
              <a:latin typeface="+mj-lt"/>
            </a:endParaRPr>
          </a:p>
          <a:p>
            <a:r>
              <a:rPr lang="ru-RU" u="sng" dirty="0">
                <a:latin typeface="+mj-lt"/>
              </a:rPr>
              <a:t>Результаты:</a:t>
            </a:r>
          </a:p>
          <a:p>
            <a:endParaRPr lang="ru-RU" sz="2000" u="sng" dirty="0">
              <a:latin typeface="+mj-lt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586869" y="1427966"/>
            <a:ext cx="2233556" cy="4128590"/>
          </a:xfrm>
        </p:spPr>
        <p:txBody>
          <a:bodyPr>
            <a:normAutofit fontScale="92500" lnSpcReduction="20000"/>
          </a:bodyPr>
          <a:lstStyle/>
          <a:p>
            <a:pPr lvl="0" algn="just"/>
            <a:r>
              <a:rPr lang="ru-RU" sz="1900" dirty="0" smtClean="0">
                <a:solidFill>
                  <a:prstClr val="black"/>
                </a:solidFill>
                <a:latin typeface="Calibri Light" panose="020F0302020204030204"/>
              </a:rPr>
              <a:t>21 детский сад ведет занятие по краеведению </a:t>
            </a:r>
            <a:r>
              <a:rPr lang="ru-RU" sz="1900" spc="15" dirty="0" smtClean="0">
                <a:solidFill>
                  <a:prstClr val="black"/>
                </a:solidFill>
                <a:latin typeface="Calibri Light" panose="020F0302020204030204"/>
                <a:ea typeface="Times New Roman" panose="02020603050405020304" pitchFamily="18" charset="0"/>
              </a:rPr>
              <a:t>с использованием интерактивных форм</a:t>
            </a:r>
          </a:p>
          <a:p>
            <a:pPr marL="0" lvl="0" indent="0" algn="just">
              <a:buNone/>
            </a:pPr>
            <a:endParaRPr lang="ru-RU" sz="1900" spc="15" dirty="0">
              <a:solidFill>
                <a:prstClr val="black"/>
              </a:solidFill>
              <a:latin typeface="Calibri Light" panose="020F0302020204030204"/>
              <a:ea typeface="Times New Roman" panose="02020603050405020304" pitchFamily="18" charset="0"/>
            </a:endParaRPr>
          </a:p>
          <a:p>
            <a:pPr lvl="0" algn="just"/>
            <a:r>
              <a:rPr lang="ru-RU" sz="1900" spc="15" dirty="0">
                <a:solidFill>
                  <a:prstClr val="black"/>
                </a:solidFill>
                <a:latin typeface="Calibri Light" panose="020F0302020204030204"/>
              </a:rPr>
              <a:t>в 51 </a:t>
            </a:r>
            <a:r>
              <a:rPr lang="ru-RU" sz="1900" spc="15" dirty="0" smtClean="0">
                <a:solidFill>
                  <a:prstClr val="black"/>
                </a:solidFill>
                <a:latin typeface="Calibri Light" panose="020F0302020204030204"/>
              </a:rPr>
              <a:t>детском саду создано </a:t>
            </a:r>
            <a:r>
              <a:rPr lang="ru-RU" sz="1900" spc="15" dirty="0">
                <a:solidFill>
                  <a:prstClr val="black"/>
                </a:solidFill>
                <a:latin typeface="Calibri Light" panose="020F0302020204030204"/>
              </a:rPr>
              <a:t>музейное </a:t>
            </a:r>
            <a:r>
              <a:rPr lang="ru-RU" sz="1900" spc="15" dirty="0" smtClean="0">
                <a:solidFill>
                  <a:prstClr val="black"/>
                </a:solidFill>
                <a:latin typeface="Calibri Light" panose="020F0302020204030204"/>
              </a:rPr>
              <a:t>пространство </a:t>
            </a:r>
          </a:p>
          <a:p>
            <a:pPr marL="0" lvl="0" indent="0" algn="just">
              <a:buNone/>
            </a:pPr>
            <a:endParaRPr lang="ru-RU" sz="1900" dirty="0" smtClean="0">
              <a:solidFill>
                <a:prstClr val="black"/>
              </a:solidFill>
              <a:latin typeface="Calibri Light" panose="020F0302020204030204"/>
            </a:endParaRPr>
          </a:p>
          <a:p>
            <a:pPr marL="0" lvl="0" indent="0" algn="just">
              <a:buNone/>
            </a:pPr>
            <a:r>
              <a:rPr lang="ru-RU" sz="1900" dirty="0" smtClean="0">
                <a:solidFill>
                  <a:prstClr val="black"/>
                </a:solidFill>
                <a:latin typeface="Calibri Light" panose="020F0302020204030204"/>
              </a:rPr>
              <a:t>100</a:t>
            </a:r>
            <a:r>
              <a:rPr lang="ru-RU" sz="1900" dirty="0">
                <a:solidFill>
                  <a:prstClr val="black"/>
                </a:solidFill>
                <a:latin typeface="Calibri Light" panose="020F0302020204030204"/>
              </a:rPr>
              <a:t>% детей детских садов края смогут принять участие в виртуальных экскурсиях по родному краю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64405" y="2066795"/>
            <a:ext cx="4302687" cy="839244"/>
          </a:xfrm>
          <a:prstGeom prst="rect">
            <a:avLst/>
          </a:prstGeom>
        </p:spPr>
        <p:style>
          <a:lnRef idx="1">
            <a:schemeClr val="accent4"/>
          </a:lnRef>
          <a:fillRef idx="1001">
            <a:schemeClr val="lt2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prstClr val="black"/>
                </a:solidFill>
                <a:latin typeface="Calibri Light" panose="020F0302020204030204"/>
              </a:rPr>
              <a:t>Разработан</a:t>
            </a:r>
            <a:r>
              <a:rPr lang="ru-RU" b="1" dirty="0" smtClean="0">
                <a:solidFill>
                  <a:prstClr val="black"/>
                </a:solidFill>
                <a:latin typeface="Calibri Light" panose="020F0302020204030204"/>
              </a:rPr>
              <a:t>: методический банк </a:t>
            </a:r>
            <a:endParaRPr lang="ru-RU" dirty="0" smtClean="0">
              <a:solidFill>
                <a:prstClr val="black"/>
              </a:solidFill>
              <a:latin typeface="Calibri Light" panose="020F0302020204030204"/>
              <a:ea typeface="Times New Roman"/>
            </a:endParaRPr>
          </a:p>
          <a:p>
            <a:pPr algn="ctr"/>
            <a:r>
              <a:rPr lang="ru-RU" dirty="0" smtClean="0">
                <a:solidFill>
                  <a:prstClr val="black"/>
                </a:solidFill>
                <a:latin typeface="Calibri Light" panose="020F0302020204030204"/>
              </a:rPr>
              <a:t>(14 путешествий по Пермскому краю)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9161" y="2988321"/>
            <a:ext cx="1014607" cy="70458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prstClr val="black"/>
                </a:solidFill>
                <a:latin typeface="Calibri Light" panose="020F0302020204030204"/>
              </a:rPr>
              <a:t>фотографии</a:t>
            </a:r>
            <a:endParaRPr lang="ru-RU" sz="1600" b="1" dirty="0">
              <a:solidFill>
                <a:prstClr val="black"/>
              </a:solidFill>
              <a:latin typeface="Calibri Light" panose="020F0302020204030204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37729" y="2992495"/>
            <a:ext cx="1056884" cy="70041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prstClr val="black"/>
                </a:solidFill>
                <a:latin typeface="Calibri Light" panose="020F0302020204030204"/>
              </a:rPr>
              <a:t>картотеки</a:t>
            </a:r>
            <a:endParaRPr lang="ru-RU" sz="1600" b="1" dirty="0">
              <a:solidFill>
                <a:prstClr val="black"/>
              </a:solidFill>
              <a:latin typeface="Calibri Light" panose="020F0302020204030204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360424" y="2988206"/>
            <a:ext cx="1033397" cy="66753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prstClr val="black"/>
                </a:solidFill>
                <a:latin typeface="Calibri Light" panose="020F0302020204030204"/>
              </a:rPr>
              <a:t>видеоролики</a:t>
            </a:r>
            <a:endParaRPr lang="ru-RU" sz="1600" b="1" dirty="0">
              <a:solidFill>
                <a:prstClr val="black"/>
              </a:solidFill>
              <a:latin typeface="Calibri Light" panose="020F0302020204030204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429001" y="3007892"/>
            <a:ext cx="1038092" cy="66544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prstClr val="black"/>
                </a:solidFill>
                <a:latin typeface="Calibri Light" panose="020F0302020204030204"/>
              </a:rPr>
              <a:t>д</a:t>
            </a:r>
            <a:r>
              <a:rPr lang="ru-RU" sz="1400" b="1" dirty="0" smtClean="0">
                <a:solidFill>
                  <a:prstClr val="black"/>
                </a:solidFill>
                <a:latin typeface="Calibri Light" panose="020F0302020204030204"/>
              </a:rPr>
              <a:t>идактические</a:t>
            </a:r>
            <a:r>
              <a:rPr lang="ru-RU" sz="1600" b="1" dirty="0" smtClean="0">
                <a:solidFill>
                  <a:prstClr val="black"/>
                </a:solidFill>
                <a:latin typeface="Calibri Light" panose="020F0302020204030204"/>
              </a:rPr>
              <a:t> игры</a:t>
            </a:r>
            <a:endParaRPr lang="ru-RU" sz="1600" b="1" dirty="0">
              <a:solidFill>
                <a:prstClr val="black"/>
              </a:solidFill>
              <a:latin typeface="Calibri Light" panose="020F0302020204030204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69104" y="3883034"/>
            <a:ext cx="4297990" cy="776763"/>
          </a:xfrm>
          <a:prstGeom prst="rect">
            <a:avLst/>
          </a:prstGeom>
        </p:spPr>
        <p:style>
          <a:lnRef idx="1">
            <a:schemeClr val="accent4"/>
          </a:lnRef>
          <a:fillRef idx="1001">
            <a:schemeClr val="lt2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prstClr val="black"/>
              </a:solidFill>
              <a:latin typeface="Calibri Light" panose="020F0302020204030204"/>
            </a:endParaRPr>
          </a:p>
          <a:p>
            <a:pPr algn="ctr"/>
            <a:r>
              <a:rPr lang="ru-RU" b="1" u="sng" dirty="0" smtClean="0">
                <a:solidFill>
                  <a:prstClr val="black"/>
                </a:solidFill>
                <a:latin typeface="Calibri Light" panose="020F0302020204030204"/>
              </a:rPr>
              <a:t>Будущее</a:t>
            </a:r>
            <a:r>
              <a:rPr lang="ru-RU" b="1" dirty="0" smtClean="0">
                <a:solidFill>
                  <a:prstClr val="black"/>
                </a:solidFill>
                <a:latin typeface="Calibri Light" panose="020F0302020204030204"/>
              </a:rPr>
              <a:t>: </a:t>
            </a:r>
            <a:r>
              <a:rPr lang="ru-RU" dirty="0" smtClean="0">
                <a:solidFill>
                  <a:prstClr val="black"/>
                </a:solidFill>
                <a:latin typeface="Calibri Light" panose="020F0302020204030204"/>
                <a:cs typeface="Times New Roman" panose="02020603050405020304" pitchFamily="18" charset="0"/>
              </a:rPr>
              <a:t>виртуальные экскурсии по Пермскому краю </a:t>
            </a:r>
            <a:br>
              <a:rPr lang="ru-RU" dirty="0" smtClean="0">
                <a:solidFill>
                  <a:prstClr val="black"/>
                </a:solidFill>
                <a:latin typeface="Calibri Light" panose="020F0302020204030204"/>
                <a:cs typeface="Times New Roman" panose="02020603050405020304" pitchFamily="18" charset="0"/>
              </a:rPr>
            </a:br>
            <a:endParaRPr lang="ru-RU" b="1" dirty="0">
              <a:solidFill>
                <a:prstClr val="black"/>
              </a:solidFill>
              <a:latin typeface="Calibri Light" panose="020F0302020204030204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429001" y="4785964"/>
            <a:ext cx="1038092" cy="7705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prstClr val="black"/>
                </a:solidFill>
                <a:latin typeface="Calibri Light" panose="020F0302020204030204"/>
              </a:rPr>
              <a:t>в</a:t>
            </a:r>
            <a:r>
              <a:rPr lang="ru-RU" sz="1400" b="1" dirty="0" smtClean="0">
                <a:solidFill>
                  <a:prstClr val="black"/>
                </a:solidFill>
                <a:latin typeface="Calibri Light" panose="020F0302020204030204"/>
              </a:rPr>
              <a:t>иртуальные видео экскурсии</a:t>
            </a:r>
            <a:endParaRPr lang="ru-RU" sz="1400" b="1" dirty="0">
              <a:solidFill>
                <a:prstClr val="black"/>
              </a:solidFill>
              <a:latin typeface="Calibri Light" panose="020F0302020204030204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360424" y="4769136"/>
            <a:ext cx="1033397" cy="78753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prstClr val="black"/>
                </a:solidFill>
                <a:latin typeface="Calibri Light" panose="020F0302020204030204"/>
              </a:rPr>
              <a:t>и</a:t>
            </a:r>
            <a:r>
              <a:rPr lang="ru-RU" sz="1200" b="1" dirty="0" smtClean="0">
                <a:solidFill>
                  <a:prstClr val="black"/>
                </a:solidFill>
                <a:latin typeface="Calibri Light" panose="020F0302020204030204"/>
              </a:rPr>
              <a:t>нтерактивные энциклопедии, плакаты</a:t>
            </a:r>
            <a:endParaRPr lang="ru-RU" sz="1200" b="1" dirty="0">
              <a:solidFill>
                <a:prstClr val="black"/>
              </a:solidFill>
              <a:latin typeface="Calibri Light" panose="020F0302020204030204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326978" y="4768377"/>
            <a:ext cx="967636" cy="7875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dirty="0">
              <a:solidFill>
                <a:prstClr val="black"/>
              </a:solidFill>
            </a:endParaRPr>
          </a:p>
          <a:p>
            <a:pPr algn="ctr"/>
            <a:r>
              <a:rPr lang="en-US" sz="1600" b="1" dirty="0">
                <a:solidFill>
                  <a:prstClr val="black"/>
                </a:solidFill>
                <a:latin typeface="Calibri Light" panose="020F0302020204030204"/>
              </a:rPr>
              <a:t>QR</a:t>
            </a:r>
            <a:r>
              <a:rPr lang="ru-RU" sz="1600" b="1" dirty="0">
                <a:solidFill>
                  <a:prstClr val="black"/>
                </a:solidFill>
                <a:latin typeface="Calibri Light" panose="020F0302020204030204"/>
              </a:rPr>
              <a:t>- коды музеев</a:t>
            </a:r>
          </a:p>
          <a:p>
            <a:pPr algn="ctr"/>
            <a:endParaRPr lang="ru-RU" sz="1600" b="1" dirty="0">
              <a:solidFill>
                <a:prstClr val="black"/>
              </a:solidFill>
              <a:latin typeface="Calibri Light" panose="020F0302020204030204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69103" y="4767618"/>
            <a:ext cx="1099158" cy="7875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b="1" dirty="0">
                <a:solidFill>
                  <a:prstClr val="black"/>
                </a:solidFill>
                <a:latin typeface="Calibri Light" panose="020F0302020204030204"/>
              </a:rPr>
              <a:t>к</a:t>
            </a:r>
            <a:r>
              <a:rPr lang="ru-RU" sz="1300" b="1" dirty="0" smtClean="0">
                <a:solidFill>
                  <a:prstClr val="black"/>
                </a:solidFill>
                <a:latin typeface="Calibri Light" panose="020F0302020204030204"/>
              </a:rPr>
              <a:t>омпьютерные и интерактивные</a:t>
            </a:r>
            <a:r>
              <a:rPr lang="ru-RU" sz="1400" b="1" dirty="0" smtClean="0">
                <a:solidFill>
                  <a:prstClr val="black"/>
                </a:solidFill>
                <a:latin typeface="Calibri Light" panose="020F0302020204030204"/>
              </a:rPr>
              <a:t> игры</a:t>
            </a:r>
            <a:endParaRPr lang="ru-RU" sz="1400" b="1" dirty="0">
              <a:solidFill>
                <a:prstClr val="black"/>
              </a:solidFill>
              <a:latin typeface="Calibri Light" panose="020F0302020204030204"/>
            </a:endParaRPr>
          </a:p>
        </p:txBody>
      </p:sp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181" y="983024"/>
            <a:ext cx="2180299" cy="1860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180" y="2906039"/>
            <a:ext cx="2180299" cy="1852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181" y="4888597"/>
            <a:ext cx="2180299" cy="1860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6849" y="6182595"/>
            <a:ext cx="471488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1242428" y="5762973"/>
            <a:ext cx="4302687" cy="839244"/>
          </a:xfrm>
          <a:prstGeom prst="rect">
            <a:avLst/>
          </a:prstGeom>
        </p:spPr>
        <p:style>
          <a:lnRef idx="1">
            <a:schemeClr val="accent4"/>
          </a:lnRef>
          <a:fillRef idx="1001">
            <a:schemeClr val="lt2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rgbClr val="FF0000"/>
                </a:solidFill>
                <a:latin typeface="Calibri Light" panose="020F0302020204030204"/>
              </a:rPr>
              <a:t>!! !Электронный ресурс/платформа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145846" y="5317944"/>
            <a:ext cx="1155526" cy="83099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«2 -летка»</a:t>
            </a:r>
            <a:endParaRPr lang="ru-RU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Стрелка вверх 18"/>
          <p:cNvSpPr/>
          <p:nvPr/>
        </p:nvSpPr>
        <p:spPr>
          <a:xfrm>
            <a:off x="5545114" y="5011288"/>
            <a:ext cx="349940" cy="31994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42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971550" y="0"/>
            <a:ext cx="7993063" cy="836613"/>
          </a:xfrm>
        </p:spPr>
        <p:txBody>
          <a:bodyPr>
            <a:normAutofit fontScale="90000"/>
          </a:bodyPr>
          <a:lstStyle/>
          <a:p>
            <a:r>
              <a:rPr lang="ru-RU" alt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реализации проекта </a:t>
            </a:r>
            <a:br>
              <a:rPr lang="ru-RU" alt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altLang="ru-RU" sz="2800" b="1" dirty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3</a:t>
            </a:r>
            <a:r>
              <a:rPr lang="en-US" altLang="ru-RU" sz="2800" b="1" dirty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D </a:t>
            </a:r>
            <a:r>
              <a:rPr lang="ru-RU" altLang="ru-RU" sz="2800" b="1" dirty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музей в детском саду</a:t>
            </a:r>
            <a:r>
              <a:rPr lang="ru-RU" alt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 в Пермском крае</a:t>
            </a:r>
          </a:p>
        </p:txBody>
      </p:sp>
      <p:sp>
        <p:nvSpPr>
          <p:cNvPr id="7" name="Ромб 6"/>
          <p:cNvSpPr/>
          <p:nvPr/>
        </p:nvSpPr>
        <p:spPr>
          <a:xfrm>
            <a:off x="244970" y="1052735"/>
            <a:ext cx="2319751" cy="2531767"/>
          </a:xfrm>
          <a:prstGeom prst="diamon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Рабочая группа</a:t>
            </a:r>
          </a:p>
          <a:p>
            <a:pPr algn="ctr"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 ДОО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Ромб 9"/>
          <p:cNvSpPr/>
          <p:nvPr/>
        </p:nvSpPr>
        <p:spPr>
          <a:xfrm>
            <a:off x="244970" y="3715919"/>
            <a:ext cx="2407253" cy="2533549"/>
          </a:xfrm>
          <a:prstGeom prst="diamon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5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Апробационные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площадки ДОО</a:t>
            </a: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Ромб 14"/>
          <p:cNvSpPr/>
          <p:nvPr/>
        </p:nvSpPr>
        <p:spPr>
          <a:xfrm>
            <a:off x="2583372" y="836613"/>
            <a:ext cx="6480720" cy="2857178"/>
          </a:xfrm>
          <a:prstGeom prst="diamon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МОДЕЛЕЙ реализации регионального компонента:</a:t>
            </a:r>
          </a:p>
          <a:p>
            <a:pPr marL="342900" indent="-342900" algn="ctr">
              <a:buFontTx/>
              <a:buAutoNum type="arabicPeriod"/>
              <a:defRPr/>
            </a:pPr>
            <a:r>
              <a:rPr lang="ru-RU" sz="1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образования с учетом специфики территории</a:t>
            </a:r>
          </a:p>
          <a:p>
            <a:pPr marL="342900" indent="-342900" algn="ctr">
              <a:buFontTx/>
              <a:buAutoNum type="arabicPeriod"/>
              <a:defRPr/>
            </a:pPr>
            <a:r>
              <a:rPr lang="ru-RU" sz="1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Новые образовательные подходы и технологии</a:t>
            </a:r>
            <a:endParaRPr lang="ru-RU" sz="1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Ромб 8"/>
          <p:cNvSpPr/>
          <p:nvPr/>
        </p:nvSpPr>
        <p:spPr>
          <a:xfrm>
            <a:off x="2636094" y="3584503"/>
            <a:ext cx="6394386" cy="2868833"/>
          </a:xfrm>
          <a:prstGeom prst="diamon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spc="15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Реализация ООП с учетом: </a:t>
            </a:r>
          </a:p>
          <a:p>
            <a:pPr marL="342900" indent="-342900" algn="ctr">
              <a:buFontTx/>
              <a:buAutoNum type="arabicPeriod"/>
              <a:defRPr/>
            </a:pPr>
            <a:r>
              <a:rPr lang="ru-RU" b="1" spc="15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специфики условий</a:t>
            </a:r>
            <a:r>
              <a:rPr lang="ru-RU" b="1" spc="15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в которых осуществляется образовательная деятельность </a:t>
            </a:r>
            <a:br>
              <a:rPr lang="ru-RU" b="1" spc="15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b="1" spc="15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Пермском </a:t>
            </a:r>
            <a:r>
              <a:rPr lang="ru-RU" b="1" spc="15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крае</a:t>
            </a:r>
          </a:p>
          <a:p>
            <a:pPr marL="342900" indent="-342900" algn="ctr">
              <a:buFontTx/>
              <a:buAutoNum type="arabicPeriod"/>
              <a:defRPr/>
            </a:pPr>
            <a:r>
              <a:rPr lang="ru-RU" b="1" spc="15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новых технологий</a:t>
            </a:r>
            <a:endParaRPr lang="ru-RU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6984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1116013" y="1"/>
            <a:ext cx="7570787" cy="908720"/>
          </a:xfrm>
        </p:spPr>
        <p:txBody>
          <a:bodyPr>
            <a:noAutofit/>
          </a:bodyPr>
          <a:lstStyle/>
          <a:p>
            <a:pPr lvl="0"/>
            <a:r>
              <a:rPr lang="ru-RU" alt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Задачи рабочей группы</a:t>
            </a:r>
            <a:r>
              <a:rPr lang="ru-RU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краевого проекта </a:t>
            </a:r>
            <a:r>
              <a:rPr lang="ru-RU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«3</a:t>
            </a:r>
            <a:r>
              <a:rPr lang="en-US" altLang="ru-RU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D </a:t>
            </a:r>
            <a:r>
              <a:rPr lang="ru-RU" altLang="ru-RU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Музей в детском саду»</a:t>
            </a:r>
            <a:r>
              <a:rPr lang="ru-RU" alt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CDF3B7-02D4-49DB-858F-855980E393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224408604"/>
              </p:ext>
            </p:extLst>
          </p:nvPr>
        </p:nvGraphicFramePr>
        <p:xfrm>
          <a:off x="323528" y="980728"/>
          <a:ext cx="8496944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0159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>
            <a:noAutofit/>
          </a:bodyPr>
          <a:lstStyle/>
          <a:p>
            <a:pPr lvl="0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анализа, заявок на участие в краевом проекте </a:t>
            </a:r>
            <a:b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«3</a:t>
            </a:r>
            <a:r>
              <a:rPr lang="en-US" altLang="ru-RU" sz="2000" b="1" dirty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D </a:t>
            </a:r>
            <a:r>
              <a:rPr lang="ru-RU" altLang="ru-RU" sz="2000" b="1" dirty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Музей в детском саду»</a:t>
            </a:r>
            <a:r>
              <a:rPr lang="ru-RU" altLang="ru-RU" sz="2000" b="1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altLang="ru-RU" sz="2000" b="1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подано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 заявок из 25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управлений (городских округов) Пермского края.</a:t>
            </a:r>
          </a:p>
          <a:p>
            <a:pPr algn="just"/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Вошли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 ДОО из 19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управлений (городских округов) Пермского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края.</a:t>
            </a:r>
          </a:p>
          <a:p>
            <a:pPr algn="just"/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Проведены мероприятия:</a:t>
            </a:r>
          </a:p>
          <a:p>
            <a:pPr algn="just">
              <a:buFontTx/>
              <a:buChar char="-"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мае 2017 г.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КПК для педагогов ДОО по музейной педагогике - 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 педагогов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 </a:t>
            </a:r>
          </a:p>
          <a:p>
            <a:pPr algn="just">
              <a:buFontTx/>
              <a:buChar char="-"/>
            </a:pPr>
            <a:r>
              <a:rPr lang="ru-RU" sz="2400" b="1" dirty="0">
                <a:latin typeface="Times New Roman"/>
                <a:ea typeface="Calibri"/>
              </a:rPr>
              <a:t>16 мая 2017 </a:t>
            </a:r>
            <a:r>
              <a:rPr lang="ru-RU" sz="2400" b="1" dirty="0" smtClean="0">
                <a:latin typeface="Times New Roman"/>
                <a:ea typeface="Calibri"/>
              </a:rPr>
              <a:t>г.</a:t>
            </a:r>
            <a:r>
              <a:rPr lang="ru-RU" sz="2400" dirty="0" smtClean="0">
                <a:latin typeface="Times New Roman"/>
                <a:ea typeface="Calibri"/>
              </a:rPr>
              <a:t> </a:t>
            </a:r>
            <a:r>
              <a:rPr lang="ru-RU" sz="2400" dirty="0" smtClean="0">
                <a:latin typeface="Times New Roman"/>
                <a:ea typeface="Times New Roman"/>
              </a:rPr>
              <a:t>краевая творческая лаборатория </a:t>
            </a:r>
            <a:r>
              <a:rPr lang="ru-RU" sz="2400" dirty="0">
                <a:latin typeface="Times New Roman"/>
                <a:ea typeface="Times New Roman"/>
              </a:rPr>
              <a:t>«Интерактивный музей в детском </a:t>
            </a:r>
            <a:r>
              <a:rPr lang="ru-RU" sz="2400" dirty="0" smtClean="0">
                <a:latin typeface="Times New Roman"/>
                <a:ea typeface="Times New Roman"/>
              </a:rPr>
              <a:t>саду»</a:t>
            </a:r>
            <a:r>
              <a:rPr lang="ru-RU" sz="2400" spc="-30" dirty="0">
                <a:latin typeface="Times New Roman"/>
                <a:ea typeface="Times New Roman"/>
              </a:rPr>
              <a:t> </a:t>
            </a:r>
            <a:r>
              <a:rPr lang="ru-RU" sz="2400" spc="-30" dirty="0" smtClean="0">
                <a:latin typeface="Times New Roman"/>
                <a:ea typeface="Times New Roman"/>
              </a:rPr>
              <a:t>(МАДОУ «Центр </a:t>
            </a:r>
            <a:r>
              <a:rPr lang="ru-RU" sz="2400" spc="-30" dirty="0">
                <a:latin typeface="Times New Roman"/>
                <a:ea typeface="Times New Roman"/>
              </a:rPr>
              <a:t>развития ребенка – детский сад № 30 «Мишка</a:t>
            </a:r>
            <a:r>
              <a:rPr lang="ru-RU" sz="2400" dirty="0">
                <a:latin typeface="Times New Roman"/>
                <a:ea typeface="Calibri"/>
              </a:rPr>
              <a:t>» </a:t>
            </a:r>
            <a:r>
              <a:rPr lang="ru-RU" sz="2400" dirty="0" smtClean="0">
                <a:latin typeface="Times New Roman"/>
                <a:ea typeface="Calibri"/>
              </a:rPr>
              <a:t>г. Соликамска), приняло участие – </a:t>
            </a:r>
            <a:r>
              <a:rPr lang="ru-RU" sz="2400" b="1" dirty="0" smtClean="0">
                <a:latin typeface="Times New Roman"/>
                <a:ea typeface="Calibri"/>
              </a:rPr>
              <a:t>44 человека</a:t>
            </a:r>
            <a:r>
              <a:rPr lang="ru-RU" sz="2400" dirty="0" smtClean="0">
                <a:latin typeface="Times New Roman"/>
                <a:ea typeface="Calibri"/>
              </a:rPr>
              <a:t>.</a:t>
            </a:r>
          </a:p>
          <a:p>
            <a:pPr algn="just"/>
            <a:r>
              <a:rPr lang="ru-RU" sz="2400" dirty="0" smtClean="0">
                <a:latin typeface="Times New Roman"/>
                <a:ea typeface="Calibri"/>
              </a:rPr>
              <a:t>В </a:t>
            </a:r>
            <a:r>
              <a:rPr lang="ru-RU" sz="2400" b="1" dirty="0" smtClean="0">
                <a:latin typeface="Times New Roman"/>
                <a:ea typeface="Calibri"/>
              </a:rPr>
              <a:t>июне 2017 года </a:t>
            </a:r>
            <a:r>
              <a:rPr lang="ru-RU" sz="2400" dirty="0" smtClean="0">
                <a:latin typeface="Times New Roman"/>
                <a:ea typeface="Calibri"/>
              </a:rPr>
              <a:t>состоится семинар для участников краевого проекта «3</a:t>
            </a:r>
            <a:r>
              <a:rPr lang="en-US" sz="2400" dirty="0" smtClean="0">
                <a:latin typeface="Times New Roman"/>
                <a:ea typeface="Calibri"/>
              </a:rPr>
              <a:t>D </a:t>
            </a:r>
            <a:r>
              <a:rPr lang="ru-RU" sz="2400" dirty="0" smtClean="0">
                <a:latin typeface="Times New Roman"/>
                <a:ea typeface="Calibri"/>
              </a:rPr>
              <a:t>Музей в детском саду».</a:t>
            </a:r>
          </a:p>
          <a:p>
            <a:pPr algn="just">
              <a:buFontTx/>
              <a:buChar char="-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37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Autofit/>
          </a:bodyPr>
          <a:lstStyle/>
          <a:p>
            <a:pPr lvl="0">
              <a:spcBef>
                <a:spcPct val="20000"/>
              </a:spcBef>
            </a:pP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СПИСОК</a:t>
            </a:r>
            <a:b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дошкольных образовательных организаций, являющихся участниками реализации краевого проекта «3D музей в детском саду»</a:t>
            </a:r>
            <a:b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64704"/>
            <a:ext cx="8964488" cy="5400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МБДОУ Детский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сад «Золотой петушок»,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Осинский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район</a:t>
            </a:r>
          </a:p>
          <a:p>
            <a:pPr marL="0" indent="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МБДОУ детский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сад «Звёздочка»,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ЗАТО Звёздный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МБДОУ «Детский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сад № 82»,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Верещагинский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муниципальный район</a:t>
            </a:r>
          </a:p>
          <a:p>
            <a:pPr marL="0" indent="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МБДОУ «Детский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сад № 27 «Колокольчик», г. Кудымкар</a:t>
            </a:r>
          </a:p>
          <a:p>
            <a:pPr marL="0" indent="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МАДОУ Детский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сад №1,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Нытвенский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муниципальный район</a:t>
            </a:r>
          </a:p>
          <a:p>
            <a:pPr marL="0" indent="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МАДОУ «Детский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сад № 60», г. Березники</a:t>
            </a:r>
          </a:p>
          <a:p>
            <a:pPr marL="0" indent="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МБДОУ Детский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сад № 14 «Колокольчик»,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Чайковский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район</a:t>
            </a:r>
          </a:p>
          <a:p>
            <a:pPr marL="0" indent="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МБДОУ Детский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сад № 3, г. Губаха</a:t>
            </a:r>
          </a:p>
          <a:p>
            <a:pPr marL="0" indent="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МАДОУ «Детский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сад № 1», Чердынский муниципальный район</a:t>
            </a:r>
          </a:p>
          <a:p>
            <a:pPr marL="0" indent="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МАДОУ «Детский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сад № 7 «Вишенка», г. Соликамск</a:t>
            </a:r>
          </a:p>
          <a:p>
            <a:pPr marL="0" indent="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МАДОУ «Центр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ребенка – детский сад № 30 «Мишка», г. Соликамск</a:t>
            </a:r>
          </a:p>
          <a:p>
            <a:pPr marL="0" indent="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МБДОУ «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Добрянский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№ 20»,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Добрянский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район</a:t>
            </a:r>
          </a:p>
          <a:p>
            <a:pPr marL="0" indent="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МАДОУ «Детский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сад № 422», г. Пермь</a:t>
            </a:r>
          </a:p>
          <a:p>
            <a:pPr marL="0" indent="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МАДОУ «Центр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ребёнка – детский сад № 355 «Чулпан», г. Пермь</a:t>
            </a:r>
          </a:p>
          <a:p>
            <a:pPr marL="0" indent="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МБДОУ «Центр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ребенка - детский сад №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415»,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Пермь</a:t>
            </a:r>
          </a:p>
          <a:p>
            <a:pPr marL="0" indent="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МАДОУ «Детский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сад № 55», г. Пермь</a:t>
            </a:r>
          </a:p>
          <a:p>
            <a:pPr marL="0" indent="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МАДОУ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«Центр развития ребенка – детский сад № 7»,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Чернушенский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район</a:t>
            </a:r>
          </a:p>
          <a:p>
            <a:pPr marL="0" indent="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МАДОУ «Детский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сад 10»,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Горнозаводский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район</a:t>
            </a:r>
          </a:p>
          <a:p>
            <a:pPr marL="0" indent="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МБДОУ «Детский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сад «Камушка»,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Гайнский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район, п. Гайны</a:t>
            </a:r>
          </a:p>
          <a:p>
            <a:pPr marL="0" indent="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МАДОУ «Детский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сад «Росинка»,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Ильинский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район, п. Ильинский</a:t>
            </a:r>
          </a:p>
          <a:p>
            <a:pPr marL="0" indent="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МБДОУ «Детский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сад № 8»,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Александровский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район</a:t>
            </a:r>
          </a:p>
          <a:p>
            <a:pPr marL="0" indent="0">
              <a:buNone/>
            </a:pP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81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1125</TotalTime>
  <Words>1135</Words>
  <Application>Microsoft Office PowerPoint</Application>
  <PresentationFormat>Экран (4:3)</PresentationFormat>
  <Paragraphs>159</Paragraphs>
  <Slides>17</Slides>
  <Notes>5</Notes>
  <HiddenSlides>0</HiddenSlides>
  <MMClips>0</MMClips>
  <ScaleCrop>false</ScaleCrop>
  <HeadingPairs>
    <vt:vector size="6" baseType="variant">
      <vt:variant>
        <vt:lpstr>Тема</vt:lpstr>
      </vt:variant>
      <vt:variant>
        <vt:i4>4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Тема Office</vt:lpstr>
      <vt:lpstr>6_Тема Office</vt:lpstr>
      <vt:lpstr>1_Тема Office</vt:lpstr>
      <vt:lpstr>2_Тема Office</vt:lpstr>
      <vt:lpstr>Точечный рисунок</vt:lpstr>
      <vt:lpstr>Реализация краевого проекта  «3D музей в детском саду»  в Пермском крае  </vt:lpstr>
      <vt:lpstr>Дошкольное общее образование</vt:lpstr>
      <vt:lpstr>Дошкольное общее образование</vt:lpstr>
      <vt:lpstr>Дошкольное общее образование</vt:lpstr>
      <vt:lpstr> Проект «3D музей в детском саду»: социально-коммуникативное развитие   детей  </vt:lpstr>
      <vt:lpstr>Основные направления реализации проекта  «3D музей в детском саду» в Пермском крае</vt:lpstr>
      <vt:lpstr>  Задачи рабочей группы краевого проекта  «3D Музей в детском саду» </vt:lpstr>
      <vt:lpstr>Результаты анализа, заявок на участие в краевом проекте  «3D Музей в детском саду» </vt:lpstr>
      <vt:lpstr>СПИСОК дошкольных образовательных организаций, являющихся участниками реализации краевого проекта «3D музей в детском саду» </vt:lpstr>
      <vt:lpstr>Участники рабочей группы на территории Пермского края</vt:lpstr>
      <vt:lpstr>Темы путешествий по Пермскому краю</vt:lpstr>
      <vt:lpstr>Нормативно-правовая основа деятельности</vt:lpstr>
      <vt:lpstr>Задачи на 2018 год:</vt:lpstr>
      <vt:lpstr>Вариативная модель  </vt:lpstr>
      <vt:lpstr>Что должно быть разработано?</vt:lpstr>
      <vt:lpstr>План деятельности РГ на 2017 – 2018 г. г.</vt:lpstr>
      <vt:lpstr>Контакты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Дошкольное образование</dc:title>
  <dc:creator>Облацова Светлана Владимировна</dc:creator>
  <cp:lastModifiedBy>Кучкова Екатерина Михайловна</cp:lastModifiedBy>
  <cp:revision>214</cp:revision>
  <cp:lastPrinted>2017-10-31T04:22:42Z</cp:lastPrinted>
  <dcterms:created xsi:type="dcterms:W3CDTF">2017-01-24T13:38:41Z</dcterms:created>
  <dcterms:modified xsi:type="dcterms:W3CDTF">2017-11-07T10:51:00Z</dcterms:modified>
</cp:coreProperties>
</file>